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13616-C697-310C-BEB1-9620563FC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E52ABC-DC74-ECA7-A9A7-1870EA1A1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35D03C-56D5-3878-C704-E12C7F2EB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5846-BDE8-4442-80D2-BA6EC338FAB5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58831D-49B7-6D31-9F1A-0245CABC6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346CA9-ACA5-E050-0E37-C70A25416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AFE0-78E2-4F11-906D-2CB9C9E52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68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A6595-B3F0-72C0-A30E-F03302B2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6CA8ED-71A6-F205-4881-C387D600A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307E20-6929-CF61-27B7-EF79ABE59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5846-BDE8-4442-80D2-BA6EC338FAB5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48AF39-980C-A618-BC0C-B9AE26FFE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331853-5187-D169-2AB8-091E0FAF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AFE0-78E2-4F11-906D-2CB9C9E52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036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64C444-34AD-8B3A-5EFB-DC4882841B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110A86-1660-B5C1-A5B1-248EBC215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391653-C0CD-09D9-2225-268514B2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5846-BDE8-4442-80D2-BA6EC338FAB5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3397F3-55C4-F918-2762-EEBC9455F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1EB8D5-551D-0941-8F4B-9E3ED5AC7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AFE0-78E2-4F11-906D-2CB9C9E52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769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755C2-1457-65F6-82C8-6F307F66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6E06D8-AC39-0D45-5B0D-57CD5FC42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81DD3-6AD2-3554-E5C5-EB420337D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5846-BDE8-4442-80D2-BA6EC338FAB5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A54145-371A-F4C3-D7A3-BEC98AAB3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BAF2F3-BD50-8496-C509-20A32E2EC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AFE0-78E2-4F11-906D-2CB9C9E52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102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4E165-F920-E6EF-6D1E-63AE0CEC5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3C7513-AB25-336F-CDCF-842496C8A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A8A24B-193F-DA87-3919-FA3910264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5846-BDE8-4442-80D2-BA6EC338FAB5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22AE0C-6F56-AE68-173A-D5E954327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309011-16C1-124C-A62A-1689345E5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AFE0-78E2-4F11-906D-2CB9C9E52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361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71C9C-7E76-8BF4-E92D-FC352763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8B5A58-D5C4-59DB-8F08-497F4ACF57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08FBBC-5F6F-8C97-3277-8CFC13E93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066A9A-9D5C-311F-3160-422282661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5846-BDE8-4442-80D2-BA6EC338FAB5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56E0FD-7C39-5B5C-8B71-4D4B6AA56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BA2F86-B966-08E5-E476-6026D80E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AFE0-78E2-4F11-906D-2CB9C9E52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82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AA512-7D0E-5E41-4370-1A0C635E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B7FC98-69C6-3FDF-94CC-7C1425F8D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4C8147-072A-C56E-113A-7C6396FFC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24EDE2-E184-564E-81D7-D8A74D2075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F3662A-38D8-1FD2-2F48-DE0AAE5056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4F40EC-8DA9-7BE9-BAAE-49BFAEA1E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5846-BDE8-4442-80D2-BA6EC338FAB5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036866-8D42-6C4E-DA6D-09FBF7DA0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041EEA-FDBB-4985-1FB3-3965CA184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AFE0-78E2-4F11-906D-2CB9C9E52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256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D04C6-6A58-F6B2-5313-65FF2588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C12D7A-DCF7-EE3C-45E7-19FCB6F50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5846-BDE8-4442-80D2-BA6EC338FAB5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9C17D-68A9-4EB5-0A70-0446CC00F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F53200-C794-36EA-1722-3BFA59FC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AFE0-78E2-4F11-906D-2CB9C9E52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50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E1F366-5260-1FA7-6095-69ABA6B20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5846-BDE8-4442-80D2-BA6EC338FAB5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7CC22D-7F58-E422-1FBF-2B12484DA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2F08E3-F892-30D1-501D-DA970977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AFE0-78E2-4F11-906D-2CB9C9E52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48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1516E-7AC6-CA2B-5390-715208CEC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F466B5-0E9B-F1AD-D5CB-0FA445EE4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FF56D2-3C6A-A6B7-F93A-50B4231A5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F7F89D-2C00-881B-D002-9343833B9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5846-BDE8-4442-80D2-BA6EC338FAB5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C913FB-3595-8EDF-BACA-96E18C6E4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6030C9-9737-1A6C-9FD3-CAE6B4E7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AFE0-78E2-4F11-906D-2CB9C9E52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012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61794-F704-A174-4CD7-E13C0619A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021512-E327-0FE4-469D-73C58BDA08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C29DE9-B66C-EBCB-C076-40E68E6D7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C0A902-1C8C-4E5D-25C6-C5EF51D37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5846-BDE8-4442-80D2-BA6EC338FAB5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0E23C7-7BE7-D4C8-3D09-C32922345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56800C-4D83-AFE0-686B-8E7728094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AFE0-78E2-4F11-906D-2CB9C9E52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52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40557A-222A-08DA-61C6-0821AB26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25E187-BED6-C0B2-BE12-0A97A5F5C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0B0E6A-7DAF-158D-448F-B70EBEEAE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25846-BDE8-4442-80D2-BA6EC338FAB5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79CDB8-F262-093B-FB3D-CDCFC996D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AEC15-AFE7-B136-A026-6FC69FDA5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0AFE0-78E2-4F11-906D-2CB9C9E52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359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.png"/><Relationship Id="rId18" Type="http://schemas.openxmlformats.org/officeDocument/2006/relationships/image" Target="../media/image13.jpeg"/><Relationship Id="rId3" Type="http://schemas.microsoft.com/office/2007/relationships/hdphoto" Target="../media/hdphoto1.wdp"/><Relationship Id="rId21" Type="http://schemas.openxmlformats.org/officeDocument/2006/relationships/image" Target="../media/image15.png"/><Relationship Id="rId7" Type="http://schemas.openxmlformats.org/officeDocument/2006/relationships/image" Target="../media/image5.png"/><Relationship Id="rId12" Type="http://schemas.microsoft.com/office/2007/relationships/hdphoto" Target="../media/hdphoto3.wdp"/><Relationship Id="rId17" Type="http://schemas.openxmlformats.org/officeDocument/2006/relationships/image" Target="../media/image12.png"/><Relationship Id="rId25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8.png"/><Relationship Id="rId24" Type="http://schemas.microsoft.com/office/2007/relationships/hdphoto" Target="../media/hdphoto6.wdp"/><Relationship Id="rId5" Type="http://schemas.openxmlformats.org/officeDocument/2006/relationships/image" Target="../media/image3.jpeg"/><Relationship Id="rId15" Type="http://schemas.microsoft.com/office/2007/relationships/hdphoto" Target="../media/hdphoto4.wdp"/><Relationship Id="rId23" Type="http://schemas.openxmlformats.org/officeDocument/2006/relationships/image" Target="../media/image17.png"/><Relationship Id="rId10" Type="http://schemas.openxmlformats.org/officeDocument/2006/relationships/image" Target="../media/image7.jpe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Relationship Id="rId2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12.wdp"/><Relationship Id="rId18" Type="http://schemas.openxmlformats.org/officeDocument/2006/relationships/image" Target="../media/image27.png"/><Relationship Id="rId26" Type="http://schemas.openxmlformats.org/officeDocument/2006/relationships/image" Target="../media/image31.png"/><Relationship Id="rId3" Type="http://schemas.microsoft.com/office/2007/relationships/hdphoto" Target="../media/hdphoto7.wdp"/><Relationship Id="rId21" Type="http://schemas.microsoft.com/office/2007/relationships/hdphoto" Target="../media/hdphoto16.wdp"/><Relationship Id="rId7" Type="http://schemas.microsoft.com/office/2007/relationships/hdphoto" Target="../media/hdphoto9.wdp"/><Relationship Id="rId12" Type="http://schemas.openxmlformats.org/officeDocument/2006/relationships/image" Target="../media/image24.png"/><Relationship Id="rId17" Type="http://schemas.microsoft.com/office/2007/relationships/hdphoto" Target="../media/hdphoto14.wdp"/><Relationship Id="rId25" Type="http://schemas.microsoft.com/office/2007/relationships/hdphoto" Target="../media/hdphoto18.wdp"/><Relationship Id="rId2" Type="http://schemas.openxmlformats.org/officeDocument/2006/relationships/image" Target="../media/image19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29" Type="http://schemas.microsoft.com/office/2007/relationships/hdphoto" Target="../media/hdphoto20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microsoft.com/office/2007/relationships/hdphoto" Target="../media/hdphoto11.wdp"/><Relationship Id="rId24" Type="http://schemas.openxmlformats.org/officeDocument/2006/relationships/image" Target="../media/image30.png"/><Relationship Id="rId5" Type="http://schemas.microsoft.com/office/2007/relationships/hdphoto" Target="../media/hdphoto8.wdp"/><Relationship Id="rId15" Type="http://schemas.microsoft.com/office/2007/relationships/hdphoto" Target="../media/hdphoto13.wdp"/><Relationship Id="rId23" Type="http://schemas.microsoft.com/office/2007/relationships/hdphoto" Target="../media/hdphoto17.wdp"/><Relationship Id="rId28" Type="http://schemas.openxmlformats.org/officeDocument/2006/relationships/image" Target="../media/image32.png"/><Relationship Id="rId10" Type="http://schemas.openxmlformats.org/officeDocument/2006/relationships/image" Target="../media/image23.png"/><Relationship Id="rId19" Type="http://schemas.microsoft.com/office/2007/relationships/hdphoto" Target="../media/hdphoto15.wdp"/><Relationship Id="rId4" Type="http://schemas.openxmlformats.org/officeDocument/2006/relationships/image" Target="../media/image20.png"/><Relationship Id="rId9" Type="http://schemas.microsoft.com/office/2007/relationships/hdphoto" Target="../media/hdphoto10.wdp"/><Relationship Id="rId14" Type="http://schemas.openxmlformats.org/officeDocument/2006/relationships/image" Target="../media/image25.png"/><Relationship Id="rId22" Type="http://schemas.openxmlformats.org/officeDocument/2006/relationships/image" Target="../media/image29.png"/><Relationship Id="rId27" Type="http://schemas.microsoft.com/office/2007/relationships/hdphoto" Target="../media/hdphoto1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E119ECC-142B-83B3-C121-78335083B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500" b="47875" l="14000" r="35250">
                        <a14:foregroundMark x1="15125" y1="30125" x2="15125" y2="30125"/>
                        <a14:foregroundMark x1="20125" y1="20500" x2="20125" y2="20500"/>
                        <a14:foregroundMark x1="14250" y1="25625" x2="14250" y2="25625"/>
                        <a14:foregroundMark x1="30875" y1="47875" x2="30875" y2="47875"/>
                        <a14:foregroundMark x1="35250" y1="39750" x2="35250" y2="3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09" t="18480" r="62631" b="50000"/>
          <a:stretch/>
        </p:blipFill>
        <p:spPr bwMode="auto">
          <a:xfrm>
            <a:off x="790147" y="802634"/>
            <a:ext cx="421434" cy="55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D70D410-8E95-45CB-A506-5C8AB9228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000" b="47500" l="60000" r="87625">
                        <a14:foregroundMark x1="66500" y1="47500" x2="66500" y2="47500"/>
                        <a14:foregroundMark x1="60000" y1="45250" x2="60000" y2="45250"/>
                        <a14:foregroundMark x1="86250" y1="40375" x2="86250" y2="40375"/>
                        <a14:foregroundMark x1="87625" y1="40125" x2="87625" y2="40125"/>
                        <a14:foregroundMark x1="65625" y1="33625" x2="65625" y2="33625"/>
                        <a14:foregroundMark x1="67250" y1="34875" x2="67250" y2="34875"/>
                        <a14:foregroundMark x1="63750" y1="30500" x2="63750" y2="30500"/>
                        <a14:foregroundMark x1="66875" y1="25500" x2="66875" y2="25500"/>
                        <a14:foregroundMark x1="69500" y1="26125" x2="69500" y2="26125"/>
                        <a14:foregroundMark x1="71125" y1="29875" x2="71125" y2="29875"/>
                        <a14:foregroundMark x1="66375" y1="31250" x2="66375" y2="31250"/>
                        <a14:foregroundMark x1="76500" y1="29875" x2="76500" y2="29875"/>
                        <a14:foregroundMark x1="65500" y1="34250" x2="65500" y2="34250"/>
                        <a14:foregroundMark x1="68125" y1="34250" x2="68125" y2="34250"/>
                        <a14:foregroundMark x1="68000" y1="24250" x2="68000" y2="2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486" t="20117" r="11638" b="50000"/>
          <a:stretch/>
        </p:blipFill>
        <p:spPr bwMode="auto">
          <a:xfrm>
            <a:off x="2332020" y="656669"/>
            <a:ext cx="498509" cy="48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F331A8F-2605-4FE0-85A7-33D31B6617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6" r="965"/>
          <a:stretch/>
        </p:blipFill>
        <p:spPr bwMode="auto">
          <a:xfrm>
            <a:off x="3033027" y="424318"/>
            <a:ext cx="3284872" cy="294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99E8493-448C-1758-5A24-583E97E8D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524" r="91"/>
          <a:stretch/>
        </p:blipFill>
        <p:spPr bwMode="auto">
          <a:xfrm>
            <a:off x="6374866" y="665279"/>
            <a:ext cx="2814280" cy="257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262656C-B3C6-B7DB-060C-750410FBF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750" b="44750" l="9625" r="36375">
                        <a14:foregroundMark x1="9625" y1="35500" x2="9625" y2="35500"/>
                        <a14:foregroundMark x1="36375" y1="29500" x2="36375" y2="29500"/>
                        <a14:foregroundMark x1="16375" y1="34250" x2="16375" y2="34250"/>
                        <a14:foregroundMark x1="19250" y1="30875" x2="19250" y2="30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32" t="23645" r="61382" b="52846"/>
          <a:stretch/>
        </p:blipFill>
        <p:spPr bwMode="auto">
          <a:xfrm>
            <a:off x="733585" y="1698783"/>
            <a:ext cx="526396" cy="39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7FF54BE-D3E4-560A-C659-AF50AB5C5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000" b="44750" l="56875" r="82375">
                        <a14:foregroundMark x1="62875" y1="44750" x2="62875" y2="44750"/>
                        <a14:foregroundMark x1="82375" y1="36625" x2="82375" y2="36625"/>
                        <a14:foregroundMark x1="65000" y1="24250" x2="65000" y2="24250"/>
                        <a14:foregroundMark x1="63875" y1="37125" x2="63875" y2="37125"/>
                        <a14:foregroundMark x1="64750" y1="33500" x2="64750" y2="33500"/>
                        <a14:foregroundMark x1="69000" y1="30625" x2="69000" y2="30625"/>
                        <a14:foregroundMark x1="66250" y1="23000" x2="66250" y2="2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89" t="22214" r="15173" b="52846"/>
          <a:stretch/>
        </p:blipFill>
        <p:spPr bwMode="auto">
          <a:xfrm>
            <a:off x="2336978" y="1689450"/>
            <a:ext cx="600447" cy="48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A16E52A-1F35-9CD2-1496-6AB43DC1E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9" r="66"/>
          <a:stretch/>
        </p:blipFill>
        <p:spPr bwMode="auto">
          <a:xfrm>
            <a:off x="9213860" y="665279"/>
            <a:ext cx="2651848" cy="240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5CFBA80-EA7A-02A3-E2D2-C27F6783D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2250" b="45000" l="12750" r="33500">
                        <a14:foregroundMark x1="24625" y1="22250" x2="24625" y2="22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0240" r="63916" b="52128"/>
          <a:stretch/>
        </p:blipFill>
        <p:spPr bwMode="auto">
          <a:xfrm>
            <a:off x="790146" y="2603079"/>
            <a:ext cx="483299" cy="51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0D8E2D1-BA5C-E5B9-9E40-9B5ADB3B7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7000" b="42625" l="54750" r="84500">
                        <a14:foregroundMark x1="67125" y1="42625" x2="67125" y2="42625"/>
                        <a14:foregroundMark x1="54750" y1="40375" x2="54750" y2="40375"/>
                        <a14:foregroundMark x1="82875" y1="34875" x2="82875" y2="34875"/>
                        <a14:foregroundMark x1="84500" y1="34500" x2="84500" y2="3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46" t="25137" r="13863" b="55902"/>
          <a:stretch/>
        </p:blipFill>
        <p:spPr bwMode="auto">
          <a:xfrm>
            <a:off x="2387936" y="2750034"/>
            <a:ext cx="588124" cy="33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E448523-6127-524C-BBAA-02FFD12C4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8258" b="90918" l="9903" r="891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75" r="967"/>
          <a:stretch/>
        </p:blipFill>
        <p:spPr bwMode="auto">
          <a:xfrm>
            <a:off x="790146" y="31251"/>
            <a:ext cx="7443789" cy="682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F0C0329D-AB06-939D-1512-55ADA8056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2125" b="49250" l="15000" r="33250">
                        <a14:foregroundMark x1="26375" y1="22125" x2="26375" y2="22125"/>
                        <a14:foregroundMark x1="20250" y1="48125" x2="20250" y2="48125"/>
                        <a14:foregroundMark x1="19375" y1="49250" x2="19375" y2="49250"/>
                        <a14:foregroundMark x1="15000" y1="44375" x2="15000" y2="4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05" t="19891" r="64479" b="49338"/>
          <a:stretch/>
        </p:blipFill>
        <p:spPr bwMode="auto">
          <a:xfrm>
            <a:off x="764436" y="3732600"/>
            <a:ext cx="480896" cy="66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313C6493-5F2B-2CC1-7785-27F2806BF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1000" b="50875" l="63625" r="82875">
                        <a14:foregroundMark x1="72375" y1="21000" x2="72375" y2="21000"/>
                        <a14:foregroundMark x1="69125" y1="50875" x2="69125" y2="50875"/>
                        <a14:foregroundMark x1="82875" y1="46875" x2="82875" y2="4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288" t="17720" r="15280" b="45812"/>
          <a:stretch/>
        </p:blipFill>
        <p:spPr bwMode="auto">
          <a:xfrm>
            <a:off x="2590436" y="3705215"/>
            <a:ext cx="424166" cy="66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6BE255AD-8669-BBFB-FC11-C05469829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5" r="-58"/>
          <a:stretch/>
        </p:blipFill>
        <p:spPr bwMode="auto">
          <a:xfrm>
            <a:off x="6096000" y="3676042"/>
            <a:ext cx="2814280" cy="253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FC739E19-3E8C-28B9-D3C1-29732FBA5A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7125" b="48250" l="11500" r="37750">
                        <a14:foregroundMark x1="22000" y1="27125" x2="22000" y2="27125"/>
                        <a14:foregroundMark x1="12625" y1="34375" x2="12625" y2="34375"/>
                        <a14:foregroundMark x1="12875" y1="47500" x2="12875" y2="47500"/>
                        <a14:foregroundMark x1="20375" y1="48250" x2="20375" y2="48250"/>
                        <a14:foregroundMark x1="11500" y1="47500" x2="11500" y2="47500"/>
                        <a14:foregroundMark x1="35875" y1="41000" x2="35875" y2="41000"/>
                        <a14:foregroundMark x1="37750" y1="40125" x2="37750" y2="4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42" t="24889" r="61889" b="49474"/>
          <a:stretch/>
        </p:blipFill>
        <p:spPr bwMode="auto">
          <a:xfrm>
            <a:off x="681492" y="4943628"/>
            <a:ext cx="593039" cy="54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77B72B1A-2148-D309-72BD-3145C74FD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3875" b="49250" l="60750" r="79750">
                        <a14:foregroundMark x1="73000" y1="23875" x2="73000" y2="23875"/>
                        <a14:foregroundMark x1="61625" y1="46375" x2="61625" y2="46375"/>
                        <a14:foregroundMark x1="60750" y1="47250" x2="60750" y2="47250"/>
                        <a14:foregroundMark x1="66000" y1="49250" x2="66000" y2="49250"/>
                        <a14:foregroundMark x1="79750" y1="29000" x2="79750" y2="2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815" t="20961" r="19502" b="48771"/>
          <a:stretch/>
        </p:blipFill>
        <p:spPr bwMode="auto">
          <a:xfrm>
            <a:off x="2360464" y="4828452"/>
            <a:ext cx="509374" cy="74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D75C9793-5EFE-32C6-925B-979BF2D63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649" r="293"/>
          <a:stretch/>
        </p:blipFill>
        <p:spPr bwMode="auto">
          <a:xfrm>
            <a:off x="9213860" y="3663491"/>
            <a:ext cx="2797713" cy="253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E34BE37F-CD2E-EAD2-3AAE-AE9C752E9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21500" b="46500" l="12750" r="32625">
                        <a14:foregroundMark x1="20125" y1="46500" x2="20125" y2="46500"/>
                        <a14:foregroundMark x1="22750" y1="21500" x2="22750" y2="2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82" t="19521" r="64784" b="51707"/>
          <a:stretch/>
        </p:blipFill>
        <p:spPr bwMode="auto">
          <a:xfrm>
            <a:off x="749070" y="6026126"/>
            <a:ext cx="561702" cy="64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04F4C873-3D60-23CE-BB50-23F36DDF6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9625" b="47875" l="60500" r="80250">
                        <a14:foregroundMark x1="73250" y1="19625" x2="73250" y2="19625"/>
                        <a14:foregroundMark x1="60625" y1="37250" x2="60625" y2="37250"/>
                        <a14:foregroundMark x1="72625" y1="47500" x2="72625" y2="47500"/>
                        <a14:foregroundMark x1="77125" y1="47875" x2="77125" y2="47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362" t="16610" r="17389" b="49339"/>
          <a:stretch/>
        </p:blipFill>
        <p:spPr bwMode="auto">
          <a:xfrm>
            <a:off x="2459835" y="5835272"/>
            <a:ext cx="543725" cy="79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534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172D7098-82C9-7696-A596-E7F1557E98BD}"/>
              </a:ext>
            </a:extLst>
          </p:cNvPr>
          <p:cNvGrpSpPr/>
          <p:nvPr/>
        </p:nvGrpSpPr>
        <p:grpSpPr>
          <a:xfrm>
            <a:off x="861535" y="113204"/>
            <a:ext cx="11200449" cy="6631591"/>
            <a:chOff x="649779" y="362411"/>
            <a:chExt cx="11200449" cy="663159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F83F65-3E9B-8C03-3CE7-F2D24590E6D9}"/>
                </a:ext>
              </a:extLst>
            </p:cNvPr>
            <p:cNvSpPr txBox="1"/>
            <p:nvPr/>
          </p:nvSpPr>
          <p:spPr>
            <a:xfrm>
              <a:off x="7983078" y="362411"/>
              <a:ext cx="3867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/>
            </a:p>
            <a:p>
              <a:endParaRPr lang="en-US" altLang="ko-KR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5D1611C-6723-CC07-D237-F5CA11D48441}"/>
                </a:ext>
              </a:extLst>
            </p:cNvPr>
            <p:cNvCxnSpPr>
              <a:cxnSpLocks/>
            </p:cNvCxnSpPr>
            <p:nvPr/>
          </p:nvCxnSpPr>
          <p:spPr>
            <a:xfrm>
              <a:off x="693979" y="797635"/>
              <a:ext cx="2884891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5E6159-2CA4-7191-D293-A3026687BAFD}"/>
                </a:ext>
              </a:extLst>
            </p:cNvPr>
            <p:cNvSpPr txBox="1"/>
            <p:nvPr/>
          </p:nvSpPr>
          <p:spPr>
            <a:xfrm>
              <a:off x="649779" y="2389938"/>
              <a:ext cx="9638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Check</a:t>
              </a:r>
            </a:p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Point!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73DC7E0-41A5-9ADE-066C-FE012E774C50}"/>
                </a:ext>
              </a:extLst>
            </p:cNvPr>
            <p:cNvCxnSpPr>
              <a:cxnSpLocks/>
            </p:cNvCxnSpPr>
            <p:nvPr/>
          </p:nvCxnSpPr>
          <p:spPr>
            <a:xfrm>
              <a:off x="677169" y="1263436"/>
              <a:ext cx="2884891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2F617B5-A7E9-B262-10AC-6DFB5AD71BC7}"/>
                </a:ext>
              </a:extLst>
            </p:cNvPr>
            <p:cNvCxnSpPr>
              <a:cxnSpLocks/>
            </p:cNvCxnSpPr>
            <p:nvPr/>
          </p:nvCxnSpPr>
          <p:spPr>
            <a:xfrm>
              <a:off x="677167" y="2262964"/>
              <a:ext cx="2884891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42B4958-7B2A-9DDF-A3BD-55A813ED8C83}"/>
                </a:ext>
              </a:extLst>
            </p:cNvPr>
            <p:cNvSpPr txBox="1"/>
            <p:nvPr/>
          </p:nvSpPr>
          <p:spPr>
            <a:xfrm>
              <a:off x="1375822" y="2386555"/>
              <a:ext cx="2350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4</a:t>
              </a:r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주차 </a:t>
              </a:r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BCG/B</a:t>
              </a:r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형 간염 예방</a:t>
              </a:r>
              <a:endPara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접종 필수 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ADD1C2C-FF3B-A658-9F98-1A9256566DF9}"/>
                </a:ext>
              </a:extLst>
            </p:cNvPr>
            <p:cNvSpPr txBox="1"/>
            <p:nvPr/>
          </p:nvSpPr>
          <p:spPr>
            <a:xfrm>
              <a:off x="677169" y="915667"/>
              <a:ext cx="7332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몸무게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33FA451-8D1B-74CB-D054-1E4B87D9561B}"/>
                </a:ext>
              </a:extLst>
            </p:cNvPr>
            <p:cNvSpPr txBox="1"/>
            <p:nvPr/>
          </p:nvSpPr>
          <p:spPr>
            <a:xfrm>
              <a:off x="1390565" y="878752"/>
              <a:ext cx="145809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3~5.7kg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111E2E9-08FB-C128-CD7E-9D99A14D84CE}"/>
                </a:ext>
              </a:extLst>
            </p:cNvPr>
            <p:cNvSpPr txBox="1"/>
            <p:nvPr/>
          </p:nvSpPr>
          <p:spPr>
            <a:xfrm>
              <a:off x="677169" y="1376679"/>
              <a:ext cx="547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발달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6A01078-E614-5579-FBF7-EB38DB1B0C45}"/>
                </a:ext>
              </a:extLst>
            </p:cNvPr>
            <p:cNvSpPr txBox="1"/>
            <p:nvPr/>
          </p:nvSpPr>
          <p:spPr>
            <a:xfrm>
              <a:off x="1237160" y="1376679"/>
              <a:ext cx="268141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목소리를 구분해요</a:t>
              </a:r>
              <a:endPara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장난감의 움직임을 바라봐요</a:t>
              </a:r>
              <a:endPara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팔다리 운동이 활발해요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BCD6462-9523-22B8-3CC6-22D5C7908BA6}"/>
                </a:ext>
              </a:extLst>
            </p:cNvPr>
            <p:cNvSpPr txBox="1"/>
            <p:nvPr/>
          </p:nvSpPr>
          <p:spPr>
            <a:xfrm>
              <a:off x="677169" y="417721"/>
              <a:ext cx="374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키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3F56BDB-459D-C522-6938-97B7FBBD9092}"/>
                </a:ext>
              </a:extLst>
            </p:cNvPr>
            <p:cNvSpPr txBox="1"/>
            <p:nvPr/>
          </p:nvSpPr>
          <p:spPr>
            <a:xfrm>
              <a:off x="1225030" y="417720"/>
              <a:ext cx="145809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49~60cm</a:t>
              </a:r>
              <a:endParaRPr lang="ko-KR" altLang="en-US" sz="1200" dirty="0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EB44646-B8C4-5DB7-F3F6-D0219929F30A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23" y="773736"/>
              <a:ext cx="3376339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185D0C0-173D-89D7-B1B8-68369666C2A2}"/>
                </a:ext>
              </a:extLst>
            </p:cNvPr>
            <p:cNvSpPr txBox="1"/>
            <p:nvPr/>
          </p:nvSpPr>
          <p:spPr>
            <a:xfrm>
              <a:off x="4287223" y="2366039"/>
              <a:ext cx="9638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Check</a:t>
              </a:r>
            </a:p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Point!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7F08C0F8-9758-26C6-7648-0C7E2A5F2FCF}"/>
                </a:ext>
              </a:extLst>
            </p:cNvPr>
            <p:cNvCxnSpPr>
              <a:cxnSpLocks/>
            </p:cNvCxnSpPr>
            <p:nvPr/>
          </p:nvCxnSpPr>
          <p:spPr>
            <a:xfrm>
              <a:off x="4314613" y="1239537"/>
              <a:ext cx="3368435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B3C53641-0494-B3BE-EADB-DEA2CDA2AF33}"/>
                </a:ext>
              </a:extLst>
            </p:cNvPr>
            <p:cNvCxnSpPr>
              <a:cxnSpLocks/>
            </p:cNvCxnSpPr>
            <p:nvPr/>
          </p:nvCxnSpPr>
          <p:spPr>
            <a:xfrm>
              <a:off x="4314613" y="2306887"/>
              <a:ext cx="3393149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138EA62-9E98-4A26-339D-DBF48B92D132}"/>
                </a:ext>
              </a:extLst>
            </p:cNvPr>
            <p:cNvSpPr txBox="1"/>
            <p:nvPr/>
          </p:nvSpPr>
          <p:spPr>
            <a:xfrm>
              <a:off x="5013266" y="2362656"/>
              <a:ext cx="28848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DTaP, </a:t>
              </a:r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소아마비</a:t>
              </a:r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, </a:t>
              </a:r>
              <a:r>
                <a:rPr lang="ko-KR" altLang="en-US" sz="1200" dirty="0" err="1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폐구균</a:t>
              </a:r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,</a:t>
              </a:r>
            </a:p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B</a:t>
              </a:r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형 인플루엔자균 예방접종군</a:t>
              </a:r>
              <a:endPara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</a:t>
              </a:r>
              <a:r>
                <a:rPr lang="ko-KR" altLang="en-US" sz="1200" dirty="0" err="1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로타바이러스</a:t>
              </a:r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장염 </a:t>
              </a:r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1</a:t>
              </a:r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차 선택 접종</a:t>
              </a:r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)</a:t>
              </a:r>
            </a:p>
            <a:p>
              <a:endPara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잦은 코 막힘</a:t>
              </a:r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/ </a:t>
              </a:r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땀띠</a:t>
              </a:r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/ </a:t>
              </a:r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변비 주의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6119F5E-4772-00D3-2FFC-5CFEFEE30F4F}"/>
                </a:ext>
              </a:extLst>
            </p:cNvPr>
            <p:cNvSpPr txBox="1"/>
            <p:nvPr/>
          </p:nvSpPr>
          <p:spPr>
            <a:xfrm>
              <a:off x="4314613" y="891768"/>
              <a:ext cx="7332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몸무게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D228D22-0A8D-60D1-3781-5A974888BAA3}"/>
                </a:ext>
              </a:extLst>
            </p:cNvPr>
            <p:cNvSpPr txBox="1"/>
            <p:nvPr/>
          </p:nvSpPr>
          <p:spPr>
            <a:xfrm>
              <a:off x="5028009" y="854853"/>
              <a:ext cx="145809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3.9~7.4kg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1FFDBE2-171F-8FCB-0343-514306597A88}"/>
                </a:ext>
              </a:extLst>
            </p:cNvPr>
            <p:cNvSpPr txBox="1"/>
            <p:nvPr/>
          </p:nvSpPr>
          <p:spPr>
            <a:xfrm>
              <a:off x="4314613" y="1352780"/>
              <a:ext cx="547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발달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1DF40CB-9FEC-6374-9AC1-A29C08643AE2}"/>
                </a:ext>
              </a:extLst>
            </p:cNvPr>
            <p:cNvSpPr txBox="1"/>
            <p:nvPr/>
          </p:nvSpPr>
          <p:spPr>
            <a:xfrm>
              <a:off x="4874604" y="1352780"/>
              <a:ext cx="268141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엄마 얼굴을 보고 웃어요</a:t>
              </a:r>
              <a:endPara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엎드려서 가슴을 들어요</a:t>
              </a:r>
              <a:endPara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옹알이를 시작해요</a:t>
              </a:r>
              <a:endPara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팔다리를 쭉쭉 뻗어요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8D48D-F58A-FDC7-4CBE-A34D72A3AF0A}"/>
                </a:ext>
              </a:extLst>
            </p:cNvPr>
            <p:cNvSpPr txBox="1"/>
            <p:nvPr/>
          </p:nvSpPr>
          <p:spPr>
            <a:xfrm>
              <a:off x="4314613" y="393822"/>
              <a:ext cx="374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키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D37AE74-77A9-9395-05E0-D5A116C5ADDA}"/>
                </a:ext>
              </a:extLst>
            </p:cNvPr>
            <p:cNvSpPr txBox="1"/>
            <p:nvPr/>
          </p:nvSpPr>
          <p:spPr>
            <a:xfrm>
              <a:off x="4862474" y="393821"/>
              <a:ext cx="145809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52~65cm</a:t>
              </a:r>
              <a:endParaRPr lang="ko-KR" altLang="en-US" sz="12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24B1711-CBDA-35C1-FBB8-E7C9AAFC524C}"/>
                </a:ext>
              </a:extLst>
            </p:cNvPr>
            <p:cNvGrpSpPr/>
            <p:nvPr/>
          </p:nvGrpSpPr>
          <p:grpSpPr>
            <a:xfrm>
              <a:off x="8116752" y="393821"/>
              <a:ext cx="3325901" cy="2567689"/>
              <a:chOff x="635710" y="3918094"/>
              <a:chExt cx="3325901" cy="2567689"/>
            </a:xfrm>
          </p:grpSpPr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491438FD-3509-4414-0E4F-E7B847F60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7014" y="4298009"/>
                <a:ext cx="2884891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D542D3F-6B73-1EC9-66EB-D20BF3895808}"/>
                  </a:ext>
                </a:extLst>
              </p:cNvPr>
              <p:cNvSpPr txBox="1"/>
              <p:nvPr/>
            </p:nvSpPr>
            <p:spPr>
              <a:xfrm>
                <a:off x="635710" y="6024118"/>
                <a:ext cx="9638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Check</a:t>
                </a:r>
              </a:p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Point!</a:t>
                </a:r>
                <a:endPara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35E6F0FC-56DF-8016-E951-D0E9157E8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0204" y="4763810"/>
                <a:ext cx="2884891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C5B05296-87F3-99AB-05E8-8E8ACA5FC8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0204" y="5886929"/>
                <a:ext cx="2884891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9A939B6-92C1-CF79-E1C7-B9460A3FB142}"/>
                  </a:ext>
                </a:extLst>
              </p:cNvPr>
              <p:cNvSpPr txBox="1"/>
              <p:nvPr/>
            </p:nvSpPr>
            <p:spPr>
              <a:xfrm>
                <a:off x="1361753" y="6020735"/>
                <a:ext cx="23507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국가 영유아 건강검진을 통해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신체 발달 및 운동신경 발달 점검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6E2A6E2-287B-0631-3AA6-F6A0E97B6696}"/>
                  </a:ext>
                </a:extLst>
              </p:cNvPr>
              <p:cNvSpPr txBox="1"/>
              <p:nvPr/>
            </p:nvSpPr>
            <p:spPr>
              <a:xfrm>
                <a:off x="720204" y="4416041"/>
                <a:ext cx="7332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몸무게</a:t>
                </a:r>
                <a:endPara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118352B-E8C7-1E80-69E0-4748EAB18979}"/>
                  </a:ext>
                </a:extLst>
              </p:cNvPr>
              <p:cNvSpPr txBox="1"/>
              <p:nvPr/>
            </p:nvSpPr>
            <p:spPr>
              <a:xfrm>
                <a:off x="1433600" y="4379126"/>
                <a:ext cx="145809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5~8.4kg</a:t>
                </a:r>
                <a:endPara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CB9AD69-188C-B7D9-A737-4FF208500C44}"/>
                  </a:ext>
                </a:extLst>
              </p:cNvPr>
              <p:cNvSpPr txBox="1"/>
              <p:nvPr/>
            </p:nvSpPr>
            <p:spPr>
              <a:xfrm>
                <a:off x="720204" y="4877053"/>
                <a:ext cx="5478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발달</a:t>
                </a:r>
                <a:endPara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8B2C880-9D83-12A4-7FB4-220E54731F12}"/>
                  </a:ext>
                </a:extLst>
              </p:cNvPr>
              <p:cNvSpPr txBox="1"/>
              <p:nvPr/>
            </p:nvSpPr>
            <p:spPr>
              <a:xfrm>
                <a:off x="1280195" y="4877053"/>
                <a:ext cx="268141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스스로</a:t>
                </a:r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 </a:t>
                </a:r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목을 가눠요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눈을 </a:t>
                </a:r>
                <a:r>
                  <a:rPr lang="ko-KR" altLang="en-US" sz="1200" dirty="0" err="1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깜빡거려요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소리</a:t>
                </a:r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, </a:t>
                </a:r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냄새에 반응해요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손가락을 빨아요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팔 휘젓기</a:t>
                </a:r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, </a:t>
                </a:r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발차기를 해요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A356C1E-8D4F-49E2-3F67-D78472782AED}"/>
                  </a:ext>
                </a:extLst>
              </p:cNvPr>
              <p:cNvSpPr txBox="1"/>
              <p:nvPr/>
            </p:nvSpPr>
            <p:spPr>
              <a:xfrm>
                <a:off x="720204" y="3918095"/>
                <a:ext cx="3748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키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4F1C785-98CC-256F-182A-9C0BF9BE106C}"/>
                  </a:ext>
                </a:extLst>
              </p:cNvPr>
              <p:cNvSpPr txBox="1"/>
              <p:nvPr/>
            </p:nvSpPr>
            <p:spPr>
              <a:xfrm>
                <a:off x="1268065" y="3918094"/>
                <a:ext cx="145809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56~68cm</a:t>
                </a:r>
                <a:endParaRPr lang="ko-KR" altLang="en-US" sz="1200" dirty="0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406683F-9095-CBE1-9075-B31D017AF971}"/>
                </a:ext>
              </a:extLst>
            </p:cNvPr>
            <p:cNvGrpSpPr/>
            <p:nvPr/>
          </p:nvGrpSpPr>
          <p:grpSpPr>
            <a:xfrm>
              <a:off x="677167" y="3451728"/>
              <a:ext cx="3318169" cy="3542274"/>
              <a:chOff x="4168481" y="4211470"/>
              <a:chExt cx="3318169" cy="3542274"/>
            </a:xfrm>
          </p:grpSpPr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579ACF53-76C7-40B0-932B-A48290354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12681" y="4591385"/>
                <a:ext cx="3189047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225A7C5-DE4B-7884-AB67-0E312C1DCB33}"/>
                  </a:ext>
                </a:extLst>
              </p:cNvPr>
              <p:cNvSpPr txBox="1"/>
              <p:nvPr/>
            </p:nvSpPr>
            <p:spPr>
              <a:xfrm>
                <a:off x="4168481" y="6372132"/>
                <a:ext cx="9638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Check</a:t>
                </a:r>
              </a:p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Point!</a:t>
                </a:r>
                <a:endPara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C1B788A4-1349-7270-7146-0FCE4852C4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5871" y="5057186"/>
                <a:ext cx="3241407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9FECE56A-10F7-77BB-D2DB-E7B6D5F381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5869" y="6245158"/>
                <a:ext cx="3290781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AE93154-BE58-90FD-0773-835AD3D0AE1B}"/>
                  </a:ext>
                </a:extLst>
              </p:cNvPr>
              <p:cNvSpPr txBox="1"/>
              <p:nvPr/>
            </p:nvSpPr>
            <p:spPr>
              <a:xfrm>
                <a:off x="4894524" y="6368749"/>
                <a:ext cx="259212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DTaP,  </a:t>
                </a:r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소아마비</a:t>
                </a:r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, </a:t>
                </a:r>
                <a:r>
                  <a:rPr lang="ko-KR" altLang="en-US" sz="1200" dirty="0" err="1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페구균</a:t>
                </a:r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, </a:t>
                </a:r>
              </a:p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B</a:t>
                </a:r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형 인플루엔자균 </a:t>
                </a:r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2</a:t>
                </a:r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차 접종 필수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(</a:t>
                </a:r>
                <a:r>
                  <a:rPr lang="ko-KR" altLang="en-US" sz="1200" dirty="0" err="1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로타바이러스</a:t>
                </a:r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 장염 </a:t>
                </a:r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2</a:t>
                </a:r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차 접종</a:t>
                </a:r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)</a:t>
                </a:r>
              </a:p>
              <a:p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소화능력에 따라 </a:t>
                </a:r>
                <a:r>
                  <a:rPr lang="ko-KR" altLang="en-US" sz="1200" dirty="0" err="1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반고형</a:t>
                </a:r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 이유식 시작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 err="1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침분비물에</a:t>
                </a:r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 의한 습진주의 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1AB804E-E4CE-8FE7-2CB9-E055668A0B01}"/>
                  </a:ext>
                </a:extLst>
              </p:cNvPr>
              <p:cNvSpPr txBox="1"/>
              <p:nvPr/>
            </p:nvSpPr>
            <p:spPr>
              <a:xfrm>
                <a:off x="4195871" y="4709417"/>
                <a:ext cx="7332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몸무게</a:t>
                </a:r>
                <a:endPara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00434D6-2260-6087-F164-CB97108ECFA8}"/>
                  </a:ext>
                </a:extLst>
              </p:cNvPr>
              <p:cNvSpPr txBox="1"/>
              <p:nvPr/>
            </p:nvSpPr>
            <p:spPr>
              <a:xfrm>
                <a:off x="4909267" y="4672502"/>
                <a:ext cx="145809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5.6~9.2kg</a:t>
                </a:r>
                <a:endPara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E0FAE6F-EFBD-86CF-061C-3EF608B55809}"/>
                  </a:ext>
                </a:extLst>
              </p:cNvPr>
              <p:cNvSpPr txBox="1"/>
              <p:nvPr/>
            </p:nvSpPr>
            <p:spPr>
              <a:xfrm>
                <a:off x="4195871" y="5170429"/>
                <a:ext cx="5478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발달</a:t>
                </a:r>
                <a:endPara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4C371F3-63C0-5E32-F931-F392646860AF}"/>
                  </a:ext>
                </a:extLst>
              </p:cNvPr>
              <p:cNvSpPr txBox="1"/>
              <p:nvPr/>
            </p:nvSpPr>
            <p:spPr>
              <a:xfrm>
                <a:off x="4755862" y="5170429"/>
                <a:ext cx="268141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머리가 </a:t>
                </a:r>
                <a:r>
                  <a:rPr lang="ko-KR" altLang="en-US" sz="1200" dirty="0" err="1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단단해져요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색깔 장난감에 반응해요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엄마의 감정 변화를 알아요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팔을 뻗어 움직이는 물체를 잡아요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감정 표현이 </a:t>
                </a:r>
                <a:r>
                  <a:rPr lang="ko-KR" altLang="en-US" sz="1200" dirty="0" err="1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풍부해져요</a:t>
                </a:r>
                <a:endPara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87F4F40-F3BF-9344-5E3E-FE0A43652E3B}"/>
                  </a:ext>
                </a:extLst>
              </p:cNvPr>
              <p:cNvSpPr txBox="1"/>
              <p:nvPr/>
            </p:nvSpPr>
            <p:spPr>
              <a:xfrm>
                <a:off x="4195871" y="4211471"/>
                <a:ext cx="3748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키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52F3C4D-778C-890C-1693-D41B7671EAB6}"/>
                  </a:ext>
                </a:extLst>
              </p:cNvPr>
              <p:cNvSpPr txBox="1"/>
              <p:nvPr/>
            </p:nvSpPr>
            <p:spPr>
              <a:xfrm>
                <a:off x="4743732" y="4211470"/>
                <a:ext cx="145809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59~70cm</a:t>
                </a:r>
                <a:endParaRPr lang="ko-KR" altLang="en-US" sz="1200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6A23CBD-728E-79CC-3612-F5788B9F9595}"/>
                </a:ext>
              </a:extLst>
            </p:cNvPr>
            <p:cNvGrpSpPr/>
            <p:nvPr/>
          </p:nvGrpSpPr>
          <p:grpSpPr>
            <a:xfrm>
              <a:off x="4588543" y="3413555"/>
              <a:ext cx="6749481" cy="2984498"/>
              <a:chOff x="715232" y="1016207"/>
              <a:chExt cx="6749481" cy="2984498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FC4AE4A6-6FFF-6B9F-642D-7584603AF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432" y="1396122"/>
                <a:ext cx="2884891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7C4C48-84E2-E66C-0D99-8318D2E146F2}"/>
                  </a:ext>
                </a:extLst>
              </p:cNvPr>
              <p:cNvSpPr txBox="1"/>
              <p:nvPr/>
            </p:nvSpPr>
            <p:spPr>
              <a:xfrm>
                <a:off x="715232" y="2988425"/>
                <a:ext cx="9638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Check</a:t>
                </a:r>
              </a:p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Point!</a:t>
                </a:r>
                <a:endPara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BC83F4FF-FB51-A5F4-FE33-431C4F4E4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622" y="1861923"/>
                <a:ext cx="2884891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1B2A31A1-EB52-10B0-109A-A085570DA6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620" y="2861451"/>
                <a:ext cx="2884891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4B8A7C-C160-FE99-3D79-76E8C00A0917}"/>
                  </a:ext>
                </a:extLst>
              </p:cNvPr>
              <p:cNvSpPr txBox="1"/>
              <p:nvPr/>
            </p:nvSpPr>
            <p:spPr>
              <a:xfrm>
                <a:off x="1441275" y="2985042"/>
                <a:ext cx="235079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안과 점진 필요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구토</a:t>
                </a:r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, </a:t>
                </a:r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설사 동반한 장염 주의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충분한 수분 섭취</a:t>
                </a:r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, </a:t>
                </a:r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이유식 양</a:t>
                </a:r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/</a:t>
                </a:r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횟수 늘리기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F6DEC2-2DB7-142E-0054-320F63BDB2DF}"/>
                  </a:ext>
                </a:extLst>
              </p:cNvPr>
              <p:cNvSpPr txBox="1"/>
              <p:nvPr/>
            </p:nvSpPr>
            <p:spPr>
              <a:xfrm>
                <a:off x="742622" y="1514154"/>
                <a:ext cx="7332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몸무게</a:t>
                </a:r>
                <a:endPara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BEB193-1A4F-1C9F-8F4E-523A9D1C183F}"/>
                  </a:ext>
                </a:extLst>
              </p:cNvPr>
              <p:cNvSpPr txBox="1"/>
              <p:nvPr/>
            </p:nvSpPr>
            <p:spPr>
              <a:xfrm>
                <a:off x="1456018" y="1477239"/>
                <a:ext cx="145809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5.9~9.6kg</a:t>
                </a:r>
                <a:endPara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FD25EC-3EFB-0524-B55F-8E4B886CB35C}"/>
                  </a:ext>
                </a:extLst>
              </p:cNvPr>
              <p:cNvSpPr txBox="1"/>
              <p:nvPr/>
            </p:nvSpPr>
            <p:spPr>
              <a:xfrm>
                <a:off x="742622" y="1975166"/>
                <a:ext cx="5478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발달</a:t>
                </a:r>
                <a:endPara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30F969-F012-49D2-A3F3-4CA057E681F1}"/>
                  </a:ext>
                </a:extLst>
              </p:cNvPr>
              <p:cNvSpPr txBox="1"/>
              <p:nvPr/>
            </p:nvSpPr>
            <p:spPr>
              <a:xfrm>
                <a:off x="1302613" y="1975166"/>
                <a:ext cx="268141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배냇머리가 빠져요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목의 움직임이 활발해져요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시력 발달로 물건에 관심이 많아져요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눈에 보이는 것은 모두 입으로 가져가요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500319-13C9-1B83-91AC-D57FEA81C148}"/>
                  </a:ext>
                </a:extLst>
              </p:cNvPr>
              <p:cNvSpPr txBox="1"/>
              <p:nvPr/>
            </p:nvSpPr>
            <p:spPr>
              <a:xfrm>
                <a:off x="742622" y="1016208"/>
                <a:ext cx="3748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키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F91178-3B6B-74A7-63A2-BD871C90C55D}"/>
                  </a:ext>
                </a:extLst>
              </p:cNvPr>
              <p:cNvSpPr txBox="1"/>
              <p:nvPr/>
            </p:nvSpPr>
            <p:spPr>
              <a:xfrm>
                <a:off x="1290483" y="1016207"/>
                <a:ext cx="145809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60~72cm</a:t>
                </a:r>
                <a:endParaRPr lang="ko-KR" altLang="en-US" sz="1200" dirty="0"/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D5365ADA-D38E-5C5E-9B81-DEC5B95DA2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0116" y="1396122"/>
                <a:ext cx="2884891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66AAF-14A1-45B6-F16D-6A09F20621E7}"/>
                  </a:ext>
                </a:extLst>
              </p:cNvPr>
              <p:cNvSpPr txBox="1"/>
              <p:nvPr/>
            </p:nvSpPr>
            <p:spPr>
              <a:xfrm>
                <a:off x="4195916" y="2988425"/>
                <a:ext cx="9638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Check</a:t>
                </a:r>
              </a:p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Point!</a:t>
                </a:r>
                <a:endPara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09A91602-D70E-CA0F-60EC-CE4F4B302D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3306" y="1861923"/>
                <a:ext cx="2884891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DDCEA315-0B3B-76F2-F0F6-10F97FFC4F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3304" y="2861451"/>
                <a:ext cx="2884891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480BD5-5725-EF4C-DC14-7D21A0D347B3}"/>
                  </a:ext>
                </a:extLst>
              </p:cNvPr>
              <p:cNvSpPr txBox="1"/>
              <p:nvPr/>
            </p:nvSpPr>
            <p:spPr>
              <a:xfrm>
                <a:off x="4921959" y="2985042"/>
                <a:ext cx="23507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DTaP, </a:t>
                </a:r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소아마비</a:t>
                </a:r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, </a:t>
                </a:r>
                <a:r>
                  <a:rPr lang="ko-KR" altLang="en-US" sz="1200" dirty="0" err="1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폐구균</a:t>
                </a:r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, b</a:t>
                </a:r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형 인플루엔자균 </a:t>
                </a:r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3</a:t>
                </a:r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차 접종 필수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면역력이 떨어지는 시기</a:t>
                </a:r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, </a:t>
                </a:r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청결과 건강에 주의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발달 상태 및 각종 국가 검진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5EF9C7-58C9-39BF-38AE-A50F9FE162BD}"/>
                  </a:ext>
                </a:extLst>
              </p:cNvPr>
              <p:cNvSpPr txBox="1"/>
              <p:nvPr/>
            </p:nvSpPr>
            <p:spPr>
              <a:xfrm>
                <a:off x="4223306" y="1514154"/>
                <a:ext cx="7332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몸무게</a:t>
                </a:r>
                <a:endPara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E494DD-B79D-A8D7-893B-009BA19A6342}"/>
                  </a:ext>
                </a:extLst>
              </p:cNvPr>
              <p:cNvSpPr txBox="1"/>
              <p:nvPr/>
            </p:nvSpPr>
            <p:spPr>
              <a:xfrm>
                <a:off x="4936702" y="1477239"/>
                <a:ext cx="145809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6.2~10kg</a:t>
                </a:r>
                <a:endPara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723D67-C8CE-3729-E5B6-58236CED529A}"/>
                  </a:ext>
                </a:extLst>
              </p:cNvPr>
              <p:cNvSpPr txBox="1"/>
              <p:nvPr/>
            </p:nvSpPr>
            <p:spPr>
              <a:xfrm>
                <a:off x="4223306" y="1975166"/>
                <a:ext cx="5478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발달</a:t>
                </a:r>
                <a:endPara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F03958-EA88-71B4-1535-36E81E75A619}"/>
                  </a:ext>
                </a:extLst>
              </p:cNvPr>
              <p:cNvSpPr txBox="1"/>
              <p:nvPr/>
            </p:nvSpPr>
            <p:spPr>
              <a:xfrm>
                <a:off x="4783297" y="1975166"/>
                <a:ext cx="268141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이가 나기 시작해요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누워서 구를 수 있어요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앉아서 팔을 허공에 내밀었다 당겨요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양손에 장난감을 쥐고 싶지만 놓쳐요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D5C1234-40B8-8B7C-6833-DAF18EBEE937}"/>
                  </a:ext>
                </a:extLst>
              </p:cNvPr>
              <p:cNvSpPr txBox="1"/>
              <p:nvPr/>
            </p:nvSpPr>
            <p:spPr>
              <a:xfrm>
                <a:off x="4223306" y="1016208"/>
                <a:ext cx="3748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키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16CF50-B3D0-E791-62D3-9905D2EB8478}"/>
                  </a:ext>
                </a:extLst>
              </p:cNvPr>
              <p:cNvSpPr txBox="1"/>
              <p:nvPr/>
            </p:nvSpPr>
            <p:spPr>
              <a:xfrm>
                <a:off x="4771167" y="1016207"/>
                <a:ext cx="145809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62~74cm</a:t>
                </a:r>
                <a:endParaRPr lang="ko-KR" alt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4894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66AFD9-6FA9-C7AB-89EE-F50625F867E9}"/>
              </a:ext>
            </a:extLst>
          </p:cNvPr>
          <p:cNvGrpSpPr/>
          <p:nvPr/>
        </p:nvGrpSpPr>
        <p:grpSpPr>
          <a:xfrm>
            <a:off x="707531" y="573178"/>
            <a:ext cx="11200449" cy="5711644"/>
            <a:chOff x="861535" y="113204"/>
            <a:chExt cx="11200449" cy="57116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F83F65-3E9B-8C03-3CE7-F2D24590E6D9}"/>
                </a:ext>
              </a:extLst>
            </p:cNvPr>
            <p:cNvSpPr txBox="1"/>
            <p:nvPr/>
          </p:nvSpPr>
          <p:spPr>
            <a:xfrm>
              <a:off x="8194834" y="113204"/>
              <a:ext cx="3867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/>
            </a:p>
            <a:p>
              <a:endParaRPr lang="en-US" altLang="ko-KR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5D1611C-6723-CC07-D237-F5CA11D48441}"/>
                </a:ext>
              </a:extLst>
            </p:cNvPr>
            <p:cNvCxnSpPr>
              <a:cxnSpLocks/>
            </p:cNvCxnSpPr>
            <p:nvPr/>
          </p:nvCxnSpPr>
          <p:spPr>
            <a:xfrm>
              <a:off x="905735" y="548428"/>
              <a:ext cx="2884891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5E6159-2CA4-7191-D293-A3026687BAFD}"/>
                </a:ext>
              </a:extLst>
            </p:cNvPr>
            <p:cNvSpPr txBox="1"/>
            <p:nvPr/>
          </p:nvSpPr>
          <p:spPr>
            <a:xfrm>
              <a:off x="861535" y="2140731"/>
              <a:ext cx="9638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Check</a:t>
              </a:r>
            </a:p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Point!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73DC7E0-41A5-9ADE-066C-FE012E774C50}"/>
                </a:ext>
              </a:extLst>
            </p:cNvPr>
            <p:cNvCxnSpPr>
              <a:cxnSpLocks/>
            </p:cNvCxnSpPr>
            <p:nvPr/>
          </p:nvCxnSpPr>
          <p:spPr>
            <a:xfrm>
              <a:off x="888925" y="1014229"/>
              <a:ext cx="2884891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2F617B5-A7E9-B262-10AC-6DFB5AD71BC7}"/>
                </a:ext>
              </a:extLst>
            </p:cNvPr>
            <p:cNvCxnSpPr>
              <a:cxnSpLocks/>
            </p:cNvCxnSpPr>
            <p:nvPr/>
          </p:nvCxnSpPr>
          <p:spPr>
            <a:xfrm>
              <a:off x="888923" y="2013757"/>
              <a:ext cx="2884891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42B4958-7B2A-9DDF-A3BD-55A813ED8C83}"/>
                </a:ext>
              </a:extLst>
            </p:cNvPr>
            <p:cNvSpPr txBox="1"/>
            <p:nvPr/>
          </p:nvSpPr>
          <p:spPr>
            <a:xfrm>
              <a:off x="1587578" y="2137348"/>
              <a:ext cx="23507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충치에 주의해 입 모양 변형 예방</a:t>
              </a:r>
              <a:endPara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소리 나는 방향으로 반응</a:t>
              </a:r>
              <a:endPara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스킨십 등 사랑 표현 충분히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ADD1C2C-FF3B-A658-9F98-1A9256566DF9}"/>
                </a:ext>
              </a:extLst>
            </p:cNvPr>
            <p:cNvSpPr txBox="1"/>
            <p:nvPr/>
          </p:nvSpPr>
          <p:spPr>
            <a:xfrm>
              <a:off x="888925" y="666460"/>
              <a:ext cx="7332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몸무게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33FA451-8D1B-74CB-D054-1E4B87D9561B}"/>
                </a:ext>
              </a:extLst>
            </p:cNvPr>
            <p:cNvSpPr txBox="1"/>
            <p:nvPr/>
          </p:nvSpPr>
          <p:spPr>
            <a:xfrm>
              <a:off x="1602321" y="629545"/>
              <a:ext cx="145809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6.6~11kg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111E2E9-08FB-C128-CD7E-9D99A14D84CE}"/>
                </a:ext>
              </a:extLst>
            </p:cNvPr>
            <p:cNvSpPr txBox="1"/>
            <p:nvPr/>
          </p:nvSpPr>
          <p:spPr>
            <a:xfrm>
              <a:off x="888925" y="1127472"/>
              <a:ext cx="547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발달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6A01078-E614-5579-FBF7-EB38DB1B0C45}"/>
                </a:ext>
              </a:extLst>
            </p:cNvPr>
            <p:cNvSpPr txBox="1"/>
            <p:nvPr/>
          </p:nvSpPr>
          <p:spPr>
            <a:xfrm>
              <a:off x="1448916" y="1127472"/>
              <a:ext cx="268141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기억력 발달로 엄마 행동을 따라 해요</a:t>
              </a:r>
              <a:endPara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젖니가 나면서 손가락을 빨아요</a:t>
              </a:r>
              <a:endPara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가려진 물건 탐색을 즐겨요</a:t>
              </a:r>
              <a:endPara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혼자서 앉을 수 있어요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BCD6462-9523-22B8-3CC6-22D5C7908BA6}"/>
                </a:ext>
              </a:extLst>
            </p:cNvPr>
            <p:cNvSpPr txBox="1"/>
            <p:nvPr/>
          </p:nvSpPr>
          <p:spPr>
            <a:xfrm>
              <a:off x="888925" y="168514"/>
              <a:ext cx="374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키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3F56BDB-459D-C522-6938-97B7FBBD9092}"/>
                </a:ext>
              </a:extLst>
            </p:cNvPr>
            <p:cNvSpPr txBox="1"/>
            <p:nvPr/>
          </p:nvSpPr>
          <p:spPr>
            <a:xfrm>
              <a:off x="1436786" y="168513"/>
              <a:ext cx="145809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64~76cm</a:t>
              </a:r>
              <a:endParaRPr lang="ko-KR" altLang="en-US" sz="1200" dirty="0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EB44646-B8C4-5DB7-F3F6-D0219929F30A}"/>
                </a:ext>
              </a:extLst>
            </p:cNvPr>
            <p:cNvCxnSpPr>
              <a:cxnSpLocks/>
            </p:cNvCxnSpPr>
            <p:nvPr/>
          </p:nvCxnSpPr>
          <p:spPr>
            <a:xfrm>
              <a:off x="4543179" y="524529"/>
              <a:ext cx="3376339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185D0C0-173D-89D7-B1B8-68369666C2A2}"/>
                </a:ext>
              </a:extLst>
            </p:cNvPr>
            <p:cNvSpPr txBox="1"/>
            <p:nvPr/>
          </p:nvSpPr>
          <p:spPr>
            <a:xfrm>
              <a:off x="4498979" y="2116832"/>
              <a:ext cx="9638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Check</a:t>
              </a:r>
            </a:p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Point!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7F08C0F8-9758-26C6-7648-0C7E2A5F2FCF}"/>
                </a:ext>
              </a:extLst>
            </p:cNvPr>
            <p:cNvCxnSpPr>
              <a:cxnSpLocks/>
            </p:cNvCxnSpPr>
            <p:nvPr/>
          </p:nvCxnSpPr>
          <p:spPr>
            <a:xfrm>
              <a:off x="4526369" y="990330"/>
              <a:ext cx="3368435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B3C53641-0494-B3BE-EADB-DEA2CDA2AF33}"/>
                </a:ext>
              </a:extLst>
            </p:cNvPr>
            <p:cNvCxnSpPr>
              <a:cxnSpLocks/>
            </p:cNvCxnSpPr>
            <p:nvPr/>
          </p:nvCxnSpPr>
          <p:spPr>
            <a:xfrm>
              <a:off x="4526369" y="2057680"/>
              <a:ext cx="3393149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138EA62-9E98-4A26-339D-DBF48B92D132}"/>
                </a:ext>
              </a:extLst>
            </p:cNvPr>
            <p:cNvSpPr txBox="1"/>
            <p:nvPr/>
          </p:nvSpPr>
          <p:spPr>
            <a:xfrm>
              <a:off x="5225022" y="2113449"/>
              <a:ext cx="28848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생식기를 인식해 만질 수 있음</a:t>
              </a:r>
              <a:endPara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운동발달 정도 점검 필요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6119F5E-4772-00D3-2FFC-5CFEFEE30F4F}"/>
                </a:ext>
              </a:extLst>
            </p:cNvPr>
            <p:cNvSpPr txBox="1"/>
            <p:nvPr/>
          </p:nvSpPr>
          <p:spPr>
            <a:xfrm>
              <a:off x="4526369" y="642561"/>
              <a:ext cx="7332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몸무게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D228D22-0A8D-60D1-3781-5A974888BAA3}"/>
                </a:ext>
              </a:extLst>
            </p:cNvPr>
            <p:cNvSpPr txBox="1"/>
            <p:nvPr/>
          </p:nvSpPr>
          <p:spPr>
            <a:xfrm>
              <a:off x="5239765" y="605646"/>
              <a:ext cx="145809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6.8~11kg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1FFDBE2-171F-8FCB-0343-514306597A88}"/>
                </a:ext>
              </a:extLst>
            </p:cNvPr>
            <p:cNvSpPr txBox="1"/>
            <p:nvPr/>
          </p:nvSpPr>
          <p:spPr>
            <a:xfrm>
              <a:off x="4526369" y="1103573"/>
              <a:ext cx="547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발달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1DF40CB-9FEC-6374-9AC1-A29C08643AE2}"/>
                </a:ext>
              </a:extLst>
            </p:cNvPr>
            <p:cNvSpPr txBox="1"/>
            <p:nvPr/>
          </p:nvSpPr>
          <p:spPr>
            <a:xfrm>
              <a:off x="5086360" y="1103573"/>
              <a:ext cx="268141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혼자서 음식을 집어 먹어요</a:t>
              </a:r>
              <a:endPara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물건을 손에서 손으로 옮겨요</a:t>
              </a:r>
              <a:endPara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엄마와 떨어지지 않으려는 분리 불안이 나타나요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8D48D-F58A-FDC7-4CBE-A34D72A3AF0A}"/>
                </a:ext>
              </a:extLst>
            </p:cNvPr>
            <p:cNvSpPr txBox="1"/>
            <p:nvPr/>
          </p:nvSpPr>
          <p:spPr>
            <a:xfrm>
              <a:off x="4526369" y="144615"/>
              <a:ext cx="374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키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D37AE74-77A9-9395-05E0-D5A116C5ADDA}"/>
                </a:ext>
              </a:extLst>
            </p:cNvPr>
            <p:cNvSpPr txBox="1"/>
            <p:nvPr/>
          </p:nvSpPr>
          <p:spPr>
            <a:xfrm>
              <a:off x="5074230" y="144614"/>
              <a:ext cx="145809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65~77cm</a:t>
              </a:r>
              <a:endParaRPr lang="ko-KR" altLang="en-US" sz="12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24B1711-CBDA-35C1-FBB8-E7C9AAFC524C}"/>
                </a:ext>
              </a:extLst>
            </p:cNvPr>
            <p:cNvGrpSpPr/>
            <p:nvPr/>
          </p:nvGrpSpPr>
          <p:grpSpPr>
            <a:xfrm>
              <a:off x="8328508" y="144614"/>
              <a:ext cx="3325901" cy="2567689"/>
              <a:chOff x="635710" y="3918094"/>
              <a:chExt cx="3325901" cy="2567689"/>
            </a:xfrm>
          </p:grpSpPr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491438FD-3509-4414-0E4F-E7B847F60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7014" y="4298009"/>
                <a:ext cx="2884891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D542D3F-6B73-1EC9-66EB-D20BF3895808}"/>
                  </a:ext>
                </a:extLst>
              </p:cNvPr>
              <p:cNvSpPr txBox="1"/>
              <p:nvPr/>
            </p:nvSpPr>
            <p:spPr>
              <a:xfrm>
                <a:off x="635710" y="6024118"/>
                <a:ext cx="9638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Check</a:t>
                </a:r>
              </a:p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Point!</a:t>
                </a:r>
                <a:endPara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35E6F0FC-56DF-8016-E951-D0E9157E8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0204" y="4763810"/>
                <a:ext cx="2884891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C5B05296-87F3-99AB-05E8-8E8ACA5FC8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0204" y="5886929"/>
                <a:ext cx="2884891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9A939B6-92C1-CF79-E1C7-B9460A3FB142}"/>
                  </a:ext>
                </a:extLst>
              </p:cNvPr>
              <p:cNvSpPr txBox="1"/>
              <p:nvPr/>
            </p:nvSpPr>
            <p:spPr>
              <a:xfrm>
                <a:off x="1361753" y="6020735"/>
                <a:ext cx="23507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우유병 사용을 줄여 </a:t>
                </a:r>
                <a:r>
                  <a:rPr lang="ko-KR" altLang="en-US" sz="1200" dirty="0" err="1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우식증</a:t>
                </a:r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 예방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배설 주기 및 변의 상태 점검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6E2A6E2-287B-0631-3AA6-F6A0E97B6696}"/>
                  </a:ext>
                </a:extLst>
              </p:cNvPr>
              <p:cNvSpPr txBox="1"/>
              <p:nvPr/>
            </p:nvSpPr>
            <p:spPr>
              <a:xfrm>
                <a:off x="720204" y="4416041"/>
                <a:ext cx="7332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몸무게</a:t>
                </a:r>
                <a:endPara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118352B-E8C7-1E80-69E0-4748EAB18979}"/>
                  </a:ext>
                </a:extLst>
              </p:cNvPr>
              <p:cNvSpPr txBox="1"/>
              <p:nvPr/>
            </p:nvSpPr>
            <p:spPr>
              <a:xfrm>
                <a:off x="1433600" y="4379126"/>
                <a:ext cx="145809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7~11.4kg</a:t>
                </a:r>
                <a:endPara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CB9AD69-188C-B7D9-A737-4FF208500C44}"/>
                  </a:ext>
                </a:extLst>
              </p:cNvPr>
              <p:cNvSpPr txBox="1"/>
              <p:nvPr/>
            </p:nvSpPr>
            <p:spPr>
              <a:xfrm>
                <a:off x="720204" y="4877053"/>
                <a:ext cx="5478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발달</a:t>
                </a:r>
                <a:endPara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8B2C880-9D83-12A4-7FB4-220E54731F12}"/>
                  </a:ext>
                </a:extLst>
              </p:cNvPr>
              <p:cNvSpPr txBox="1"/>
              <p:nvPr/>
            </p:nvSpPr>
            <p:spPr>
              <a:xfrm>
                <a:off x="1280195" y="4877053"/>
                <a:ext cx="268141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 err="1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빠빠</a:t>
                </a:r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, </a:t>
                </a:r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꼬꼬</a:t>
                </a:r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, </a:t>
                </a:r>
                <a:r>
                  <a:rPr lang="ko-KR" altLang="en-US" sz="1200" dirty="0" err="1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멍멍</a:t>
                </a:r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 등 반복 자음을 말해요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자기 이름에 반응해요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엄지와 집게 손가락으로 물건을 잡아요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손수건 밑에 장난감을 찾아내요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A356C1E-8D4F-49E2-3F67-D78472782AED}"/>
                  </a:ext>
                </a:extLst>
              </p:cNvPr>
              <p:cNvSpPr txBox="1"/>
              <p:nvPr/>
            </p:nvSpPr>
            <p:spPr>
              <a:xfrm>
                <a:off x="720204" y="3918095"/>
                <a:ext cx="3748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키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4F1C785-98CC-256F-182A-9C0BF9BE106C}"/>
                  </a:ext>
                </a:extLst>
              </p:cNvPr>
              <p:cNvSpPr txBox="1"/>
              <p:nvPr/>
            </p:nvSpPr>
            <p:spPr>
              <a:xfrm>
                <a:off x="1268065" y="3918094"/>
                <a:ext cx="145809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67~79cm</a:t>
                </a:r>
                <a:endParaRPr lang="ko-KR" altLang="en-US" sz="1200" dirty="0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406683F-9095-CBE1-9075-B31D017AF971}"/>
                </a:ext>
              </a:extLst>
            </p:cNvPr>
            <p:cNvGrpSpPr/>
            <p:nvPr/>
          </p:nvGrpSpPr>
          <p:grpSpPr>
            <a:xfrm>
              <a:off x="888923" y="3202521"/>
              <a:ext cx="3318169" cy="2622327"/>
              <a:chOff x="4168481" y="4211470"/>
              <a:chExt cx="3318169" cy="2622327"/>
            </a:xfrm>
          </p:grpSpPr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579ACF53-76C7-40B0-932B-A48290354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12681" y="4591385"/>
                <a:ext cx="3189047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225A7C5-DE4B-7884-AB67-0E312C1DCB33}"/>
                  </a:ext>
                </a:extLst>
              </p:cNvPr>
              <p:cNvSpPr txBox="1"/>
              <p:nvPr/>
            </p:nvSpPr>
            <p:spPr>
              <a:xfrm>
                <a:off x="4168481" y="6372132"/>
                <a:ext cx="9638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Check</a:t>
                </a:r>
              </a:p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Point!</a:t>
                </a:r>
                <a:endPara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C1B788A4-1349-7270-7146-0FCE4852C4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5871" y="5057186"/>
                <a:ext cx="3241407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9FECE56A-10F7-77BB-D2DB-E7B6D5F381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5869" y="6245158"/>
                <a:ext cx="3290781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AE93154-BE58-90FD-0773-835AD3D0AE1B}"/>
                  </a:ext>
                </a:extLst>
              </p:cNvPr>
              <p:cNvSpPr txBox="1"/>
              <p:nvPr/>
            </p:nvSpPr>
            <p:spPr>
              <a:xfrm>
                <a:off x="4894524" y="6368749"/>
                <a:ext cx="25921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주변 스트레스를 줄여 충분한 휴식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자기 주장이 강해져 울고 떼쓰기 쉬움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1AB804E-E4CE-8FE7-2CB9-E055668A0B01}"/>
                  </a:ext>
                </a:extLst>
              </p:cNvPr>
              <p:cNvSpPr txBox="1"/>
              <p:nvPr/>
            </p:nvSpPr>
            <p:spPr>
              <a:xfrm>
                <a:off x="4195871" y="4709417"/>
                <a:ext cx="7332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몸무게</a:t>
                </a:r>
                <a:endPara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00434D6-2260-6087-F164-CB97108ECFA8}"/>
                  </a:ext>
                </a:extLst>
              </p:cNvPr>
              <p:cNvSpPr txBox="1"/>
              <p:nvPr/>
            </p:nvSpPr>
            <p:spPr>
              <a:xfrm>
                <a:off x="4909267" y="4672502"/>
                <a:ext cx="145809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7.4~11kg</a:t>
                </a:r>
                <a:endPara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E0FAE6F-EFBD-86CF-061C-3EF608B55809}"/>
                  </a:ext>
                </a:extLst>
              </p:cNvPr>
              <p:cNvSpPr txBox="1"/>
              <p:nvPr/>
            </p:nvSpPr>
            <p:spPr>
              <a:xfrm>
                <a:off x="4195871" y="5170429"/>
                <a:ext cx="5478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발달</a:t>
                </a:r>
                <a:endPara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4C371F3-63C0-5E32-F931-F392646860AF}"/>
                  </a:ext>
                </a:extLst>
              </p:cNvPr>
              <p:cNvSpPr txBox="1"/>
              <p:nvPr/>
            </p:nvSpPr>
            <p:spPr>
              <a:xfrm>
                <a:off x="4755862" y="5170429"/>
                <a:ext cx="268141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혼자 기어 다니고 붙잡고 일어날 수 있어요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호기심이 왕성하고 장난감을 뺏으면 화나요</a:t>
                </a:r>
                <a:endPara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다른 사람의 행동을 흉내내요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87F4F40-F3BF-9344-5E3E-FE0A43652E3B}"/>
                  </a:ext>
                </a:extLst>
              </p:cNvPr>
              <p:cNvSpPr txBox="1"/>
              <p:nvPr/>
            </p:nvSpPr>
            <p:spPr>
              <a:xfrm>
                <a:off x="4195871" y="4211471"/>
                <a:ext cx="3748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키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52F3C4D-778C-890C-1693-D41B7671EAB6}"/>
                  </a:ext>
                </a:extLst>
              </p:cNvPr>
              <p:cNvSpPr txBox="1"/>
              <p:nvPr/>
            </p:nvSpPr>
            <p:spPr>
              <a:xfrm>
                <a:off x="4743732" y="4211470"/>
                <a:ext cx="145809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68~79cm</a:t>
                </a:r>
                <a:endParaRPr lang="ko-KR" altLang="en-US" sz="1200" dirty="0"/>
              </a:p>
            </p:txBody>
          </p:sp>
        </p:grp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FC4AE4A6-6FFF-6B9F-642D-7584603AF043}"/>
                </a:ext>
              </a:extLst>
            </p:cNvPr>
            <p:cNvCxnSpPr>
              <a:cxnSpLocks/>
            </p:cNvCxnSpPr>
            <p:nvPr/>
          </p:nvCxnSpPr>
          <p:spPr>
            <a:xfrm>
              <a:off x="4844499" y="3544263"/>
              <a:ext cx="2884891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7C4C48-84E2-E66C-0D99-8318D2E146F2}"/>
                </a:ext>
              </a:extLst>
            </p:cNvPr>
            <p:cNvSpPr txBox="1"/>
            <p:nvPr/>
          </p:nvSpPr>
          <p:spPr>
            <a:xfrm>
              <a:off x="4800299" y="5136566"/>
              <a:ext cx="9638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Check</a:t>
              </a:r>
            </a:p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Point!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C83F4FF-FB51-A5F4-FE33-431C4F4E4B81}"/>
                </a:ext>
              </a:extLst>
            </p:cNvPr>
            <p:cNvCxnSpPr>
              <a:cxnSpLocks/>
            </p:cNvCxnSpPr>
            <p:nvPr/>
          </p:nvCxnSpPr>
          <p:spPr>
            <a:xfrm>
              <a:off x="4827689" y="4010064"/>
              <a:ext cx="2884891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B2A31A1-EB52-10B0-109A-A085570DA661}"/>
                </a:ext>
              </a:extLst>
            </p:cNvPr>
            <p:cNvCxnSpPr>
              <a:cxnSpLocks/>
            </p:cNvCxnSpPr>
            <p:nvPr/>
          </p:nvCxnSpPr>
          <p:spPr>
            <a:xfrm>
              <a:off x="4827687" y="5009592"/>
              <a:ext cx="2884891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4B8A7C-C160-FE99-3D79-76E8C00A0917}"/>
                </a:ext>
              </a:extLst>
            </p:cNvPr>
            <p:cNvSpPr txBox="1"/>
            <p:nvPr/>
          </p:nvSpPr>
          <p:spPr>
            <a:xfrm>
              <a:off x="5526342" y="5133183"/>
              <a:ext cx="2390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설사</a:t>
              </a:r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/</a:t>
              </a:r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소화불량에 따라 이유식 조절</a:t>
              </a:r>
              <a:endPara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충분한 수분 섭취로 탈수 예방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F6DEC2-2DB7-142E-0054-320F63BDB2DF}"/>
                </a:ext>
              </a:extLst>
            </p:cNvPr>
            <p:cNvSpPr txBox="1"/>
            <p:nvPr/>
          </p:nvSpPr>
          <p:spPr>
            <a:xfrm>
              <a:off x="4827689" y="3662295"/>
              <a:ext cx="7332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몸무게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BEB193-1A4F-1C9F-8F4E-523A9D1C183F}"/>
                </a:ext>
              </a:extLst>
            </p:cNvPr>
            <p:cNvSpPr txBox="1"/>
            <p:nvPr/>
          </p:nvSpPr>
          <p:spPr>
            <a:xfrm>
              <a:off x="5541085" y="3625380"/>
              <a:ext cx="145809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8~11kg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FD25EC-3EFB-0524-B55F-8E4B886CB35C}"/>
                </a:ext>
              </a:extLst>
            </p:cNvPr>
            <p:cNvSpPr txBox="1"/>
            <p:nvPr/>
          </p:nvSpPr>
          <p:spPr>
            <a:xfrm>
              <a:off x="4827689" y="4123307"/>
              <a:ext cx="547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발달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30F969-F012-49D2-A3F3-4CA057E681F1}"/>
                </a:ext>
              </a:extLst>
            </p:cNvPr>
            <p:cNvSpPr txBox="1"/>
            <p:nvPr/>
          </p:nvSpPr>
          <p:spPr>
            <a:xfrm>
              <a:off x="5387680" y="4123307"/>
              <a:ext cx="268141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혼자 일어설 수 있어요</a:t>
              </a:r>
              <a:endPara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손잡고 걸을 수 있어요</a:t>
              </a:r>
              <a:endPara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엄지와 검지로 작은 물건을 잡아요</a:t>
              </a:r>
              <a:endPara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혼자서 컵을 들고 마실 수 있어요</a:t>
              </a:r>
              <a:endPara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500319-13C9-1B83-91AC-D57FEA81C148}"/>
                </a:ext>
              </a:extLst>
            </p:cNvPr>
            <p:cNvSpPr txBox="1"/>
            <p:nvPr/>
          </p:nvSpPr>
          <p:spPr>
            <a:xfrm>
              <a:off x="4827689" y="3164349"/>
              <a:ext cx="374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키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F91178-3B6B-74A7-63A2-BD871C90C55D}"/>
                </a:ext>
              </a:extLst>
            </p:cNvPr>
            <p:cNvSpPr txBox="1"/>
            <p:nvPr/>
          </p:nvSpPr>
          <p:spPr>
            <a:xfrm>
              <a:off x="5375550" y="3164348"/>
              <a:ext cx="145809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72~89cm</a:t>
              </a:r>
              <a:endParaRPr lang="ko-KR" altLang="en-US" sz="1200" dirty="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5365ADA-D38E-5C5E-9B81-DEC5B95DA2F3}"/>
                </a:ext>
              </a:extLst>
            </p:cNvPr>
            <p:cNvCxnSpPr>
              <a:cxnSpLocks/>
            </p:cNvCxnSpPr>
            <p:nvPr/>
          </p:nvCxnSpPr>
          <p:spPr>
            <a:xfrm>
              <a:off x="8325183" y="3544263"/>
              <a:ext cx="2884891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C66AAF-14A1-45B6-F16D-6A09F20621E7}"/>
                </a:ext>
              </a:extLst>
            </p:cNvPr>
            <p:cNvSpPr txBox="1"/>
            <p:nvPr/>
          </p:nvSpPr>
          <p:spPr>
            <a:xfrm>
              <a:off x="8280983" y="5136566"/>
              <a:ext cx="9638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Check</a:t>
              </a:r>
            </a:p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Point!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9A91602-D70E-CA0F-60EC-CE4F4B302D97}"/>
                </a:ext>
              </a:extLst>
            </p:cNvPr>
            <p:cNvCxnSpPr>
              <a:cxnSpLocks/>
            </p:cNvCxnSpPr>
            <p:nvPr/>
          </p:nvCxnSpPr>
          <p:spPr>
            <a:xfrm>
              <a:off x="8308373" y="4010064"/>
              <a:ext cx="2884891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DCEA315-0B3B-76F2-F0F6-10F97FFC4F32}"/>
                </a:ext>
              </a:extLst>
            </p:cNvPr>
            <p:cNvCxnSpPr>
              <a:cxnSpLocks/>
            </p:cNvCxnSpPr>
            <p:nvPr/>
          </p:nvCxnSpPr>
          <p:spPr>
            <a:xfrm>
              <a:off x="8308371" y="5009592"/>
              <a:ext cx="2884891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8480BD5-5725-EF4C-DC14-7D21A0D347B3}"/>
                </a:ext>
              </a:extLst>
            </p:cNvPr>
            <p:cNvSpPr txBox="1"/>
            <p:nvPr/>
          </p:nvSpPr>
          <p:spPr>
            <a:xfrm>
              <a:off x="9007026" y="5133183"/>
              <a:ext cx="2350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평균 몸무게보다 </a:t>
              </a:r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20% </a:t>
              </a:r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이상 무거우면 소아비만 관리 필요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5EF9C7-58C9-39BF-38AE-A50F9FE162BD}"/>
                </a:ext>
              </a:extLst>
            </p:cNvPr>
            <p:cNvSpPr txBox="1"/>
            <p:nvPr/>
          </p:nvSpPr>
          <p:spPr>
            <a:xfrm>
              <a:off x="8308373" y="3662295"/>
              <a:ext cx="7332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몸무게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E494DD-B79D-A8D7-893B-009BA19A6342}"/>
                </a:ext>
              </a:extLst>
            </p:cNvPr>
            <p:cNvSpPr txBox="1"/>
            <p:nvPr/>
          </p:nvSpPr>
          <p:spPr>
            <a:xfrm>
              <a:off x="9021769" y="3625380"/>
              <a:ext cx="145809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8.8~12kg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723D67-C8CE-3729-E5B6-58236CED529A}"/>
                </a:ext>
              </a:extLst>
            </p:cNvPr>
            <p:cNvSpPr txBox="1"/>
            <p:nvPr/>
          </p:nvSpPr>
          <p:spPr>
            <a:xfrm>
              <a:off x="8308373" y="4123307"/>
              <a:ext cx="547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발달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F03958-EA88-71B4-1535-36E81E75A619}"/>
                </a:ext>
              </a:extLst>
            </p:cNvPr>
            <p:cNvSpPr txBox="1"/>
            <p:nvPr/>
          </p:nvSpPr>
          <p:spPr>
            <a:xfrm>
              <a:off x="8868364" y="4123307"/>
              <a:ext cx="268141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칭찬과 꾸중을 구별할 수 있어요</a:t>
              </a:r>
              <a:endPara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색깔이 있고 선명한 그림에 관심을 보여요</a:t>
              </a:r>
              <a:endPara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간단한 공놀이를 할 수 있어요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D5C1234-40B8-8B7C-6833-DAF18EBEE937}"/>
                </a:ext>
              </a:extLst>
            </p:cNvPr>
            <p:cNvSpPr txBox="1"/>
            <p:nvPr/>
          </p:nvSpPr>
          <p:spPr>
            <a:xfrm>
              <a:off x="8308373" y="3164349"/>
              <a:ext cx="374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키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616CF50-B3D0-E791-62D3-9905D2EB8478}"/>
                </a:ext>
              </a:extLst>
            </p:cNvPr>
            <p:cNvSpPr txBox="1"/>
            <p:nvPr/>
          </p:nvSpPr>
          <p:spPr>
            <a:xfrm>
              <a:off x="8856234" y="3164348"/>
              <a:ext cx="145809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73~81cm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97669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7637A61-8004-425B-8258-54CE6F8A3DD7}"/>
              </a:ext>
            </a:extLst>
          </p:cNvPr>
          <p:cNvGrpSpPr/>
          <p:nvPr/>
        </p:nvGrpSpPr>
        <p:grpSpPr>
          <a:xfrm>
            <a:off x="2025042" y="1627037"/>
            <a:ext cx="8141916" cy="3603926"/>
            <a:chOff x="3927161" y="2975022"/>
            <a:chExt cx="8141916" cy="360392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A82815A-EB09-7E35-1479-EC9C1B332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446" b="89865" l="9122" r="91554">
                          <a14:foregroundMark x1="43919" y1="72635" x2="45608" y2="70946"/>
                          <a14:foregroundMark x1="45946" y1="66892" x2="77027" y2="54054"/>
                          <a14:foregroundMark x1="77027" y1="54054" x2="81757" y2="49662"/>
                          <a14:foregroundMark x1="51351" y1="66554" x2="65878" y2="68581"/>
                          <a14:foregroundMark x1="56081" y1="84459" x2="51014" y2="87838"/>
                          <a14:foregroundMark x1="12500" y1="76014" x2="12162" y2="78716"/>
                          <a14:foregroundMark x1="66892" y1="8446" x2="66892" y2="8446"/>
                          <a14:foregroundMark x1="87838" y1="42568" x2="88851" y2="50000"/>
                          <a14:foregroundMark x1="89527" y1="43919" x2="88176" y2="51689"/>
                          <a14:foregroundMark x1="89865" y1="47297" x2="90541" y2="52365"/>
                          <a14:foregroundMark x1="91554" y1="47297" x2="89527" y2="53716"/>
                          <a14:foregroundMark x1="57095" y1="84797" x2="72635" y2="79392"/>
                          <a14:foregroundMark x1="63514" y1="86486" x2="75338" y2="80068"/>
                          <a14:foregroundMark x1="88210" y1="74028" x2="88851" y2="73649"/>
                          <a14:foregroundMark x1="73986" y1="82432" x2="77379" y2="80427"/>
                          <a14:foregroundMark x1="90203" y1="71622" x2="88119" y2="73937"/>
                          <a14:foregroundMark x1="88514" y1="73986" x2="88368" y2="74185"/>
                          <a14:foregroundMark x1="90541" y1="70270" x2="91216" y2="72973"/>
                          <a14:foregroundMark x1="91216" y1="74662" x2="90607" y2="75445"/>
                          <a14:foregroundMark x1="91216" y1="71622" x2="89776" y2="75584"/>
                          <a14:foregroundMark x1="91554" y1="70270" x2="89145" y2="74960"/>
                          <a14:foregroundMark x1="87838" y1="74662" x2="75000" y2="78378"/>
                          <a14:foregroundMark x1="79392" y1="80405" x2="87162" y2="75676"/>
                          <a14:foregroundMark x1="87838" y1="75676" x2="82770" y2="79054"/>
                          <a14:backgroundMark x1="91216" y1="77027" x2="90187" y2="776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7161" y="3122087"/>
              <a:ext cx="1497094" cy="1497094"/>
            </a:xfrm>
            <a:prstGeom prst="rect">
              <a:avLst/>
            </a:prstGeom>
          </p:spPr>
        </p:pic>
        <p:pic>
          <p:nvPicPr>
            <p:cNvPr id="31" name="그림 30" descr="텍스트, 실내이(가) 표시된 사진&#10;&#10;자동 생성된 설명">
              <a:extLst>
                <a:ext uri="{FF2B5EF4-FFF2-40B4-BE49-F238E27FC236}">
                  <a16:creationId xmlns:a16="http://schemas.microsoft.com/office/drawing/2014/main" id="{3A08E6E6-B7AB-0C42-6CF5-BFCA6CF72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9980" b="62667" l="4039" r="91438">
                          <a14:foregroundMark x1="69305" y1="53495" x2="49919" y2="54182"/>
                          <a14:foregroundMark x1="49919" y1="54182" x2="49758" y2="54505"/>
                          <a14:foregroundMark x1="52827" y1="52727" x2="13247" y2="54101"/>
                          <a14:foregroundMark x1="13247" y1="54101" x2="14540" y2="56162"/>
                          <a14:foregroundMark x1="14540" y1="56162" x2="23748" y2="57737"/>
                          <a14:foregroundMark x1="23748" y1="57737" x2="26333" y2="57778"/>
                          <a14:foregroundMark x1="22940" y1="53657" x2="10501" y2="54020"/>
                          <a14:foregroundMark x1="10501" y1="54020" x2="6462" y2="55919"/>
                          <a14:foregroundMark x1="6462" y1="55919" x2="17932" y2="59434"/>
                          <a14:foregroundMark x1="17932" y1="59434" x2="28271" y2="60970"/>
                          <a14:foregroundMark x1="28271" y1="60970" x2="29887" y2="61374"/>
                          <a14:foregroundMark x1="30533" y1="61697" x2="28433" y2="62747"/>
                          <a14:foregroundMark x1="90468" y1="51556" x2="88853" y2="56242"/>
                          <a14:foregroundMark x1="56704" y1="50303" x2="57027" y2="50909"/>
                          <a14:foregroundMark x1="56543" y1="50020" x2="57512" y2="50101"/>
                          <a14:foregroundMark x1="64297" y1="50182" x2="65751" y2="50303"/>
                          <a14:foregroundMark x1="17286" y1="52848" x2="26979" y2="53131"/>
                          <a14:foregroundMark x1="21486" y1="52889" x2="10178" y2="53131"/>
                          <a14:foregroundMark x1="22132" y1="52485" x2="11793" y2="52929"/>
                          <a14:foregroundMark x1="4039" y1="58343" x2="4200" y2="58828"/>
                          <a14:foregroundMark x1="4847" y1="58465" x2="4847" y2="58788"/>
                          <a14:foregroundMark x1="91438" y1="51636" x2="89661" y2="55354"/>
                          <a14:foregroundMark x1="23425" y1="52485" x2="46850" y2="52242"/>
                          <a14:foregroundMark x1="46850" y1="52242" x2="39418" y2="52323"/>
                          <a14:foregroundMark x1="37157" y1="52121" x2="42811" y2="52040"/>
                          <a14:backgroundMark x1="3393" y1="52727" x2="3231" y2="54263"/>
                          <a14:backgroundMark x1="2746" y1="54990" x2="2262" y2="555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842" r="6654" b="36983"/>
            <a:stretch/>
          </p:blipFill>
          <p:spPr>
            <a:xfrm>
              <a:off x="5291343" y="2975022"/>
              <a:ext cx="4887926" cy="2969111"/>
            </a:xfrm>
            <a:prstGeom prst="rect">
              <a:avLst/>
            </a:prstGeom>
          </p:spPr>
        </p:pic>
        <p:pic>
          <p:nvPicPr>
            <p:cNvPr id="13" name="그림 12" descr="가구, 좌석, 의자이(가) 표시된 사진&#10;&#10;자동 생성된 설명">
              <a:extLst>
                <a:ext uri="{FF2B5EF4-FFF2-40B4-BE49-F238E27FC236}">
                  <a16:creationId xmlns:a16="http://schemas.microsoft.com/office/drawing/2014/main" id="{F9F48535-1000-5019-7AE4-29DF1F5A7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973" b="94761" l="15543" r="88270">
                          <a14:foregroundMark x1="59824" y1="13212" x2="62757" y2="11845"/>
                          <a14:foregroundMark x1="61877" y1="7973" x2="59238" y2="7973"/>
                          <a14:foregroundMark x1="21994" y1="62187" x2="21994" y2="67198"/>
                          <a14:foregroundMark x1="15543" y1="79954" x2="15836" y2="82688"/>
                          <a14:foregroundMark x1="47507" y1="86788" x2="46041" y2="91800"/>
                          <a14:foregroundMark x1="45748" y1="94761" x2="45748" y2="94761"/>
                          <a14:foregroundMark x1="80059" y1="55353" x2="82991" y2="62870"/>
                          <a14:foregroundMark x1="85630" y1="72893" x2="88270" y2="760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78" t="5785" r="8394" b="3866"/>
            <a:stretch/>
          </p:blipFill>
          <p:spPr>
            <a:xfrm>
              <a:off x="9754913" y="3168600"/>
              <a:ext cx="2314164" cy="341034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470460B-0981-A627-DDDA-78BD1EA25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865" b="94195" l="9636" r="93362">
                          <a14:foregroundMark x1="77730" y1="61423" x2="76017" y2="67041"/>
                          <a14:foregroundMark x1="85225" y1="53933" x2="89936" y2="68539"/>
                          <a14:foregroundMark x1="68308" y1="57116" x2="78373" y2="62360"/>
                          <a14:foregroundMark x1="93362" y1="59363" x2="92719" y2="65543"/>
                          <a14:foregroundMark x1="82869" y1="89326" x2="69593" y2="93071"/>
                          <a14:foregroundMark x1="69593" y1="93071" x2="69379" y2="93071"/>
                          <a14:foregroundMark x1="46467" y1="91011" x2="47752" y2="94382"/>
                          <a14:foregroundMark x1="29122" y1="7865" x2="33191" y2="9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1892" y="4263278"/>
              <a:ext cx="1913414" cy="2187930"/>
            </a:xfrm>
            <a:prstGeom prst="rect">
              <a:avLst/>
            </a:prstGeom>
          </p:spPr>
        </p:pic>
        <p:pic>
          <p:nvPicPr>
            <p:cNvPr id="23" name="그림 22" descr="시험관, 오렌지, 병이(가) 표시된 사진&#10;&#10;자동 생성된 설명">
              <a:extLst>
                <a:ext uri="{FF2B5EF4-FFF2-40B4-BE49-F238E27FC236}">
                  <a16:creationId xmlns:a16="http://schemas.microsoft.com/office/drawing/2014/main" id="{5915BE96-AFF6-A2FA-CE98-0F6FBAA08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4167" b="83333" l="15417" r="85625">
                          <a14:foregroundMark x1="42917" y1="22083" x2="56042" y2="23333"/>
                          <a14:foregroundMark x1="51458" y1="14167" x2="51458" y2="19375"/>
                          <a14:foregroundMark x1="18125" y1="35833" x2="17292" y2="37708"/>
                          <a14:foregroundMark x1="15417" y1="45208" x2="15417" y2="52292"/>
                          <a14:foregroundMark x1="83750" y1="38958" x2="85625" y2="42500"/>
                          <a14:foregroundMark x1="62083" y1="80208" x2="48333" y2="80000"/>
                          <a14:foregroundMark x1="47292" y1="82917" x2="50417" y2="8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5" t="10284" r="10033" b="13855"/>
            <a:stretch/>
          </p:blipFill>
          <p:spPr>
            <a:xfrm>
              <a:off x="9990666" y="3131246"/>
              <a:ext cx="740892" cy="71424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2F27DF2-6980-1BE6-B815-7D65A22C63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4000" b="83200" l="11400" r="88200">
                          <a14:foregroundMark x1="15200" y1="50800" x2="14600" y2="51000"/>
                          <a14:foregroundMark x1="11600" y1="50400" x2="11600" y2="50400"/>
                          <a14:foregroundMark x1="28200" y1="50800" x2="30000" y2="36400"/>
                          <a14:foregroundMark x1="30000" y1="36400" x2="29800" y2="50200"/>
                          <a14:foregroundMark x1="32200" y1="80400" x2="25200" y2="79800"/>
                          <a14:foregroundMark x1="24200" y1="79200" x2="33000" y2="79000"/>
                          <a14:foregroundMark x1="33800" y1="80200" x2="27000" y2="81400"/>
                          <a14:foregroundMark x1="35000" y1="82600" x2="32000" y2="83200"/>
                          <a14:foregroundMark x1="72600" y1="34000" x2="68200" y2="53600"/>
                          <a14:foregroundMark x1="68200" y1="53600" x2="70800" y2="78800"/>
                          <a14:foregroundMark x1="70800" y1="78800" x2="75400" y2="55800"/>
                          <a14:foregroundMark x1="85000" y1="51400" x2="85000" y2="53000"/>
                          <a14:foregroundMark x1="88200" y1="51800" x2="87400" y2="51400"/>
                          <a14:foregroundMark x1="53200" y1="49800" x2="52200" y2="49800"/>
                          <a14:foregroundMark x1="47800" y1="50200" x2="48200" y2="50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8" t="30449" r="8662" b="13986"/>
            <a:stretch/>
          </p:blipFill>
          <p:spPr>
            <a:xfrm>
              <a:off x="10271463" y="3368866"/>
              <a:ext cx="852710" cy="570105"/>
            </a:xfrm>
            <a:prstGeom prst="rect">
              <a:avLst/>
            </a:prstGeom>
          </p:spPr>
        </p:pic>
        <p:pic>
          <p:nvPicPr>
            <p:cNvPr id="19" name="그림 18" descr="기기이(가) 표시된 사진&#10;&#10;자동 생성된 설명">
              <a:extLst>
                <a:ext uri="{FF2B5EF4-FFF2-40B4-BE49-F238E27FC236}">
                  <a16:creationId xmlns:a16="http://schemas.microsoft.com/office/drawing/2014/main" id="{1A520DFB-615F-2D30-65F5-34151E7EDE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2000" b="89000" l="15000" r="85800">
                          <a14:foregroundMark x1="54200" y1="22000" x2="61800" y2="26600"/>
                          <a14:foregroundMark x1="20600" y1="64200" x2="15000" y2="69400"/>
                          <a14:foregroundMark x1="45600" y1="82800" x2="46800" y2="77800"/>
                          <a14:foregroundMark x1="85200" y1="64400" x2="79800" y2="54400"/>
                          <a14:foregroundMark x1="85200" y1="63000" x2="85800" y2="64200"/>
                          <a14:foregroundMark x1="50800" y1="81200" x2="49400" y2="83200"/>
                          <a14:foregroundMark x1="44600" y1="86000" x2="47800" y2="89000"/>
                          <a14:foregroundMark x1="22000" y1="56000" x2="22000" y2="56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78" t="18126" r="11176" b="8870"/>
            <a:stretch/>
          </p:blipFill>
          <p:spPr>
            <a:xfrm>
              <a:off x="4140234" y="4459577"/>
              <a:ext cx="1786511" cy="169279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FF95FD6-DB2B-3126-9D32-E22417AC55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000" b="91000" l="21200" r="76400">
                          <a14:foregroundMark x1="43400" y1="13400" x2="47600" y2="11400"/>
                          <a14:foregroundMark x1="56200" y1="10200" x2="55800" y2="12600"/>
                          <a14:foregroundMark x1="46800" y1="9000" x2="45000" y2="10000"/>
                          <a14:foregroundMark x1="55000" y1="9200" x2="55000" y2="9200"/>
                          <a14:foregroundMark x1="26000" y1="76000" x2="24200" y2="79600"/>
                          <a14:foregroundMark x1="33000" y1="88200" x2="47000" y2="91000"/>
                          <a14:foregroundMark x1="47000" y1="91000" x2="48400" y2="90800"/>
                          <a14:foregroundMark x1="72600" y1="72200" x2="73200" y2="79200"/>
                          <a14:foregroundMark x1="76400" y1="77200" x2="75800" y2="76200"/>
                          <a14:foregroundMark x1="21200" y1="77800" x2="21200" y2="77800"/>
                          <a14:foregroundMark x1="47400" y1="66400" x2="49400" y2="64800"/>
                          <a14:foregroundMark x1="58400" y1="64800" x2="54200" y2="64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22" t="5400" r="21762" b="5457"/>
            <a:stretch/>
          </p:blipFill>
          <p:spPr>
            <a:xfrm>
              <a:off x="10574522" y="3758019"/>
              <a:ext cx="706687" cy="105670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EF0FD11-8EE1-3B99-1999-46EE439491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625" b="88750" l="8125" r="91875">
                          <a14:foregroundMark x1="80833" y1="15208" x2="87708" y2="24583"/>
                          <a14:foregroundMark x1="88958" y1="13750" x2="92083" y2="20000"/>
                          <a14:foregroundMark x1="86667" y1="10833" x2="86667" y2="10833"/>
                          <a14:foregroundMark x1="21250" y1="75833" x2="12292" y2="84375"/>
                          <a14:foregroundMark x1="8125" y1="83542" x2="8125" y2="83542"/>
                          <a14:foregroundMark x1="11875" y1="88750" x2="11875" y2="88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0" t="6084" r="4774" b="9016"/>
            <a:stretch/>
          </p:blipFill>
          <p:spPr>
            <a:xfrm>
              <a:off x="11201630" y="4252840"/>
              <a:ext cx="765276" cy="73268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4B56346-759D-8CF7-44AA-776FE2DB52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8750" b="90625" l="10000" r="90000">
                          <a14:foregroundMark x1="26250" y1="8750" x2="36458" y2="11250"/>
                          <a14:foregroundMark x1="30625" y1="13958" x2="30833" y2="14167"/>
                          <a14:foregroundMark x1="30417" y1="14792" x2="29792" y2="16042"/>
                          <a14:foregroundMark x1="30000" y1="89583" x2="33958" y2="89375"/>
                          <a14:foregroundMark x1="36042" y1="90417" x2="26667" y2="90625"/>
                          <a14:foregroundMark x1="34792" y1="22083" x2="31458" y2="28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92" t="7095" r="50517" b="5808"/>
            <a:stretch/>
          </p:blipFill>
          <p:spPr>
            <a:xfrm>
              <a:off x="6786285" y="3628463"/>
              <a:ext cx="233332" cy="559998"/>
            </a:xfrm>
            <a:prstGeom prst="rect">
              <a:avLst/>
            </a:prstGeom>
          </p:spPr>
        </p:pic>
        <p:pic>
          <p:nvPicPr>
            <p:cNvPr id="3" name="그림 2" descr="다른, 상자, 다양한, 같은이(가) 표시된 사진&#10;&#10;자동 생성된 설명">
              <a:extLst>
                <a:ext uri="{FF2B5EF4-FFF2-40B4-BE49-F238E27FC236}">
                  <a16:creationId xmlns:a16="http://schemas.microsoft.com/office/drawing/2014/main" id="{28EBE47A-2C12-4B76-9CB5-C3A855A2C5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3150" b="23465" l="20349" r="83256">
                          <a14:foregroundMark x1="41628" y1="4042" x2="53023" y2="4777"/>
                          <a14:foregroundMark x1="53023" y1="4777" x2="63256" y2="4724"/>
                          <a14:foregroundMark x1="63256" y1="4724" x2="63488" y2="4724"/>
                          <a14:foregroundMark x1="65698" y1="4094" x2="52791" y2="3150"/>
                          <a14:foregroundMark x1="27209" y1="9659" x2="20581" y2="13491"/>
                          <a14:foregroundMark x1="20581" y1="13491" x2="20698" y2="13491"/>
                          <a14:foregroundMark x1="41279" y1="21942" x2="56977" y2="23465"/>
                          <a14:foregroundMark x1="78488" y1="17218" x2="75116" y2="7349"/>
                          <a14:foregroundMark x1="80349" y1="8819" x2="83256" y2="13596"/>
                          <a14:foregroundMark x1="83256" y1="13596" x2="82791" y2="140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74" t="2056" r="15299" b="74946"/>
            <a:stretch/>
          </p:blipFill>
          <p:spPr>
            <a:xfrm>
              <a:off x="8663357" y="3532903"/>
              <a:ext cx="1045459" cy="812135"/>
            </a:xfrm>
            <a:prstGeom prst="rect">
              <a:avLst/>
            </a:prstGeom>
          </p:spPr>
        </p:pic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F886DD43-DFD7-38B7-E164-69F8CBD12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72768" b="80485" l="32224" r="68381">
                          <a14:foregroundMark x1="33283" y1="75192" x2="32375" y2="76323"/>
                          <a14:foregroundMark x1="68381" y1="76081" x2="67474" y2="77293"/>
                          <a14:foregroundMark x1="67474" y1="77293" x2="67322" y2="772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41" t="71806" r="27839" b="18465"/>
            <a:stretch/>
          </p:blipFill>
          <p:spPr>
            <a:xfrm>
              <a:off x="7782271" y="3634884"/>
              <a:ext cx="953935" cy="812134"/>
            </a:xfrm>
            <a:prstGeom prst="rect">
              <a:avLst/>
            </a:prstGeom>
          </p:spPr>
        </p:pic>
        <p:pic>
          <p:nvPicPr>
            <p:cNvPr id="25" name="그림 24" descr="호각, 음악, 플라스틱이(가) 표시된 사진&#10;&#10;자동 생성된 설명">
              <a:extLst>
                <a:ext uri="{FF2B5EF4-FFF2-40B4-BE49-F238E27FC236}">
                  <a16:creationId xmlns:a16="http://schemas.microsoft.com/office/drawing/2014/main" id="{0160575E-26C8-C1F4-0DFF-C8CD09048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20400" b="90200" l="11000" r="89000">
                          <a14:foregroundMark x1="19200" y1="27400" x2="17600" y2="32000"/>
                          <a14:foregroundMark x1="24000" y1="25600" x2="13800" y2="35200"/>
                          <a14:foregroundMark x1="13800" y1="35200" x2="15200" y2="40400"/>
                          <a14:foregroundMark x1="48400" y1="24600" x2="29400" y2="20400"/>
                          <a14:foregroundMark x1="29400" y1="20400" x2="29400" y2="20600"/>
                          <a14:foregroundMark x1="11200" y1="26000" x2="11200" y2="32600"/>
                          <a14:foregroundMark x1="26200" y1="33000" x2="37200" y2="27800"/>
                          <a14:foregroundMark x1="47600" y1="31000" x2="47600" y2="31000"/>
                          <a14:foregroundMark x1="67200" y1="50800" x2="65400" y2="59800"/>
                          <a14:foregroundMark x1="69200" y1="46200" x2="72800" y2="46600"/>
                          <a14:foregroundMark x1="87400" y1="48400" x2="89000" y2="59400"/>
                          <a14:foregroundMark x1="40200" y1="89200" x2="30600" y2="90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1" t="16050" r="6599" b="3947"/>
            <a:stretch/>
          </p:blipFill>
          <p:spPr>
            <a:xfrm>
              <a:off x="10244662" y="4589608"/>
              <a:ext cx="670386" cy="624731"/>
            </a:xfrm>
            <a:prstGeom prst="rect">
              <a:avLst/>
            </a:prstGeom>
          </p:spPr>
        </p:pic>
        <p:pic>
          <p:nvPicPr>
            <p:cNvPr id="11" name="그림 10" descr="주방용품이(가) 표시된 사진&#10;&#10;자동 생성된 설명">
              <a:extLst>
                <a:ext uri="{FF2B5EF4-FFF2-40B4-BE49-F238E27FC236}">
                  <a16:creationId xmlns:a16="http://schemas.microsoft.com/office/drawing/2014/main" id="{7885CC90-54A0-6024-6189-7C9B3038D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31667" b="74167" l="19375" r="80000">
                          <a14:foregroundMark x1="47083" y1="31667" x2="37708" y2="31667"/>
                          <a14:foregroundMark x1="21250" y1="56667" x2="23125" y2="64375"/>
                          <a14:foregroundMark x1="21667" y1="56458" x2="19375" y2="58958"/>
                          <a14:foregroundMark x1="64375" y1="72917" x2="70000" y2="74167"/>
                          <a14:foregroundMark x1="77292" y1="39167" x2="77292" y2="49375"/>
                          <a14:foregroundMark x1="77083" y1="45833" x2="68750" y2="51042"/>
                          <a14:foregroundMark x1="77083" y1="38750" x2="80000" y2="4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48" t="27501" r="16271" b="22564"/>
            <a:stretch/>
          </p:blipFill>
          <p:spPr>
            <a:xfrm>
              <a:off x="9814574" y="4008999"/>
              <a:ext cx="851000" cy="638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8888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470</Words>
  <Application>Microsoft Office PowerPoint</Application>
  <PresentationFormat>와이드스크린</PresentationFormat>
  <Paragraphs>164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나눔스퀘어 네오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전하영</dc:creator>
  <cp:lastModifiedBy>김 민지</cp:lastModifiedBy>
  <cp:revision>5</cp:revision>
  <dcterms:created xsi:type="dcterms:W3CDTF">2022-11-17T04:53:11Z</dcterms:created>
  <dcterms:modified xsi:type="dcterms:W3CDTF">2022-11-17T12:05:37Z</dcterms:modified>
</cp:coreProperties>
</file>